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handoutMasterIdLst>
    <p:handoutMasterId r:id="rId18"/>
  </p:handoutMasterIdLst>
  <p:sldIdLst>
    <p:sldId id="256" r:id="rId5"/>
    <p:sldId id="312" r:id="rId6"/>
    <p:sldId id="308" r:id="rId7"/>
    <p:sldId id="300" r:id="rId8"/>
    <p:sldId id="314" r:id="rId9"/>
    <p:sldId id="307" r:id="rId10"/>
    <p:sldId id="309" r:id="rId11"/>
    <p:sldId id="311" r:id="rId12"/>
    <p:sldId id="286" r:id="rId13"/>
    <p:sldId id="301" r:id="rId14"/>
    <p:sldId id="304" r:id="rId15"/>
    <p:sldId id="313" r:id="rId16"/>
  </p:sldIdLst>
  <p:sldSz cx="9144000" cy="6858000" type="screen4x3"/>
  <p:notesSz cx="6765925" cy="98679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9900"/>
    <a:srgbClr val="FF0000"/>
    <a:srgbClr val="990033"/>
    <a:srgbClr val="FFCC00"/>
    <a:srgbClr val="339933"/>
    <a:srgbClr val="CC0066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2FB632-93E6-7D4D-B8A5-0C64972A2355}" v="3" dt="2022-03-13T08:15:26.4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61" autoAdjust="0"/>
    <p:restoredTop sz="90895"/>
  </p:normalViewPr>
  <p:slideViewPr>
    <p:cSldViewPr>
      <p:cViewPr varScale="1">
        <p:scale>
          <a:sx n="65" d="100"/>
          <a:sy n="65" d="100"/>
        </p:scale>
        <p:origin x="136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6.xml"/><Relationship Id="rId7" Type="http://schemas.openxmlformats.org/officeDocument/2006/relationships/slide" Target="slides/slide12.xml"/><Relationship Id="rId2" Type="http://schemas.openxmlformats.org/officeDocument/2006/relationships/slide" Target="slides/slide4.xml"/><Relationship Id="rId1" Type="http://schemas.openxmlformats.org/officeDocument/2006/relationships/slide" Target="slides/slide1.xml"/><Relationship Id="rId6" Type="http://schemas.openxmlformats.org/officeDocument/2006/relationships/slide" Target="slides/slide11.xml"/><Relationship Id="rId5" Type="http://schemas.openxmlformats.org/officeDocument/2006/relationships/slide" Target="slides/slide10.xml"/><Relationship Id="rId4" Type="http://schemas.openxmlformats.org/officeDocument/2006/relationships/slide" Target="slides/slide9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FEB9FA-2B0E-4AC1-873C-27FE2D58ED00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2" csCatId="colorful" phldr="1"/>
      <dgm:spPr/>
      <dgm:t>
        <a:bodyPr/>
        <a:lstStyle/>
        <a:p>
          <a:endParaRPr lang="en-US"/>
        </a:p>
      </dgm:t>
    </dgm:pt>
    <dgm:pt modelId="{7903912B-FEE4-4D57-8583-9771CFCFE0BC}">
      <dgm:prSet/>
      <dgm:spPr/>
      <dgm:t>
        <a:bodyPr/>
        <a:lstStyle/>
        <a:p>
          <a:r>
            <a:rPr lang="nl-NL"/>
            <a:t>Praat hierover met elkaar.</a:t>
          </a:r>
          <a:endParaRPr lang="en-US"/>
        </a:p>
      </dgm:t>
    </dgm:pt>
    <dgm:pt modelId="{B2F6CAF0-1EFF-4214-90F9-BB146A1BA5ED}" type="parTrans" cxnId="{8CB3F884-F27C-463B-9B17-67025568E0AE}">
      <dgm:prSet/>
      <dgm:spPr/>
      <dgm:t>
        <a:bodyPr/>
        <a:lstStyle/>
        <a:p>
          <a:endParaRPr lang="en-US"/>
        </a:p>
      </dgm:t>
    </dgm:pt>
    <dgm:pt modelId="{C1E059BC-B887-4509-AD47-1F77F07551A4}" type="sibTrans" cxnId="{8CB3F884-F27C-463B-9B17-67025568E0AE}">
      <dgm:prSet/>
      <dgm:spPr/>
      <dgm:t>
        <a:bodyPr/>
        <a:lstStyle/>
        <a:p>
          <a:endParaRPr lang="en-US"/>
        </a:p>
      </dgm:t>
    </dgm:pt>
    <dgm:pt modelId="{554B206E-9949-4C4B-BDD4-1EFBABA8F873}">
      <dgm:prSet/>
      <dgm:spPr/>
      <dgm:t>
        <a:bodyPr/>
        <a:lstStyle/>
        <a:p>
          <a:r>
            <a:rPr lang="nl-NL"/>
            <a:t>Schrijf jullie ideeën op het wisbordje.</a:t>
          </a:r>
          <a:endParaRPr lang="en-US"/>
        </a:p>
      </dgm:t>
    </dgm:pt>
    <dgm:pt modelId="{DC29A60A-4BA4-4D28-95B4-FF5593A3330A}" type="parTrans" cxnId="{55F99278-9BF4-4E62-B7BF-229906601594}">
      <dgm:prSet/>
      <dgm:spPr/>
      <dgm:t>
        <a:bodyPr/>
        <a:lstStyle/>
        <a:p>
          <a:endParaRPr lang="en-US"/>
        </a:p>
      </dgm:t>
    </dgm:pt>
    <dgm:pt modelId="{6C8C51EC-2B7A-4A3E-8BB6-E69E3A36EF7C}" type="sibTrans" cxnId="{55F99278-9BF4-4E62-B7BF-229906601594}">
      <dgm:prSet/>
      <dgm:spPr/>
      <dgm:t>
        <a:bodyPr/>
        <a:lstStyle/>
        <a:p>
          <a:endParaRPr lang="en-US"/>
        </a:p>
      </dgm:t>
    </dgm:pt>
    <dgm:pt modelId="{C705D606-AD2A-4030-BFC5-231812B05CD9}">
      <dgm:prSet/>
      <dgm:spPr/>
      <dgm:t>
        <a:bodyPr/>
        <a:lstStyle/>
        <a:p>
          <a:r>
            <a:rPr lang="nl-NL"/>
            <a:t>Praat erover in de klas en wissel ideeën uit.</a:t>
          </a:r>
          <a:endParaRPr lang="en-US"/>
        </a:p>
      </dgm:t>
    </dgm:pt>
    <dgm:pt modelId="{024C2231-CB27-4EA8-8664-FFE22912F104}" type="parTrans" cxnId="{ABAB489B-8753-4211-BE4D-198100C32CD1}">
      <dgm:prSet/>
      <dgm:spPr/>
      <dgm:t>
        <a:bodyPr/>
        <a:lstStyle/>
        <a:p>
          <a:endParaRPr lang="en-US"/>
        </a:p>
      </dgm:t>
    </dgm:pt>
    <dgm:pt modelId="{3CF1BCCA-3908-4AE6-A7A3-9D7728070BC8}" type="sibTrans" cxnId="{ABAB489B-8753-4211-BE4D-198100C32CD1}">
      <dgm:prSet/>
      <dgm:spPr/>
      <dgm:t>
        <a:bodyPr/>
        <a:lstStyle/>
        <a:p>
          <a:endParaRPr lang="en-US"/>
        </a:p>
      </dgm:t>
    </dgm:pt>
    <dgm:pt modelId="{2071FAA6-C58E-4FCE-AAC6-3BB2FB7C3C76}" type="pres">
      <dgm:prSet presAssocID="{42FEB9FA-2B0E-4AC1-873C-27FE2D58ED00}" presName="root" presStyleCnt="0">
        <dgm:presLayoutVars>
          <dgm:dir/>
          <dgm:resizeHandles val="exact"/>
        </dgm:presLayoutVars>
      </dgm:prSet>
      <dgm:spPr/>
    </dgm:pt>
    <dgm:pt modelId="{79B1BCE0-56E8-47C5-A48D-FCA82658314A}" type="pres">
      <dgm:prSet presAssocID="{7903912B-FEE4-4D57-8583-9771CFCFE0BC}" presName="compNode" presStyleCnt="0"/>
      <dgm:spPr/>
    </dgm:pt>
    <dgm:pt modelId="{C84C4CBA-425D-47FC-8929-51CF3DD75EE2}" type="pres">
      <dgm:prSet presAssocID="{7903912B-FEE4-4D57-8583-9771CFCFE0BC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 Bubble"/>
        </a:ext>
      </dgm:extLst>
    </dgm:pt>
    <dgm:pt modelId="{3AA4B2D4-E146-420E-96BE-D7DF4CA2EC96}" type="pres">
      <dgm:prSet presAssocID="{7903912B-FEE4-4D57-8583-9771CFCFE0BC}" presName="spaceRect" presStyleCnt="0"/>
      <dgm:spPr/>
    </dgm:pt>
    <dgm:pt modelId="{217F4B50-3302-447B-A2CB-59CA58626EAD}" type="pres">
      <dgm:prSet presAssocID="{7903912B-FEE4-4D57-8583-9771CFCFE0BC}" presName="textRect" presStyleLbl="revTx" presStyleIdx="0" presStyleCnt="3">
        <dgm:presLayoutVars>
          <dgm:chMax val="1"/>
          <dgm:chPref val="1"/>
        </dgm:presLayoutVars>
      </dgm:prSet>
      <dgm:spPr/>
    </dgm:pt>
    <dgm:pt modelId="{03EC3720-C534-408C-A95A-3626A7C04F3C}" type="pres">
      <dgm:prSet presAssocID="{C1E059BC-B887-4509-AD47-1F77F07551A4}" presName="sibTrans" presStyleCnt="0"/>
      <dgm:spPr/>
    </dgm:pt>
    <dgm:pt modelId="{59A056CF-D4F3-4537-8B42-0F757426D24E}" type="pres">
      <dgm:prSet presAssocID="{554B206E-9949-4C4B-BDD4-1EFBABA8F873}" presName="compNode" presStyleCnt="0"/>
      <dgm:spPr/>
    </dgm:pt>
    <dgm:pt modelId="{9E7245EB-89A7-4D3E-8C07-E0D627530071}" type="pres">
      <dgm:prSet presAssocID="{554B206E-9949-4C4B-BDD4-1EFBABA8F873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otlood"/>
        </a:ext>
      </dgm:extLst>
    </dgm:pt>
    <dgm:pt modelId="{55E974DB-BF6F-4635-B991-BD958C207E30}" type="pres">
      <dgm:prSet presAssocID="{554B206E-9949-4C4B-BDD4-1EFBABA8F873}" presName="spaceRect" presStyleCnt="0"/>
      <dgm:spPr/>
    </dgm:pt>
    <dgm:pt modelId="{22E85068-7001-4C72-9E4F-202D02719BE9}" type="pres">
      <dgm:prSet presAssocID="{554B206E-9949-4C4B-BDD4-1EFBABA8F873}" presName="textRect" presStyleLbl="revTx" presStyleIdx="1" presStyleCnt="3">
        <dgm:presLayoutVars>
          <dgm:chMax val="1"/>
          <dgm:chPref val="1"/>
        </dgm:presLayoutVars>
      </dgm:prSet>
      <dgm:spPr/>
    </dgm:pt>
    <dgm:pt modelId="{58EB1F25-9E2A-4880-B6ED-084DEC115293}" type="pres">
      <dgm:prSet presAssocID="{6C8C51EC-2B7A-4A3E-8BB6-E69E3A36EF7C}" presName="sibTrans" presStyleCnt="0"/>
      <dgm:spPr/>
    </dgm:pt>
    <dgm:pt modelId="{714399B3-A584-4EB0-B46D-64F7E0F4DA33}" type="pres">
      <dgm:prSet presAssocID="{C705D606-AD2A-4030-BFC5-231812B05CD9}" presName="compNode" presStyleCnt="0"/>
      <dgm:spPr/>
    </dgm:pt>
    <dgm:pt modelId="{2E2056C2-961B-4E3C-AF02-2F718D3527BB}" type="pres">
      <dgm:prSet presAssocID="{C705D606-AD2A-4030-BFC5-231812B05CD9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laslokaal"/>
        </a:ext>
      </dgm:extLst>
    </dgm:pt>
    <dgm:pt modelId="{015C3813-3909-4055-8E04-C9D715246981}" type="pres">
      <dgm:prSet presAssocID="{C705D606-AD2A-4030-BFC5-231812B05CD9}" presName="spaceRect" presStyleCnt="0"/>
      <dgm:spPr/>
    </dgm:pt>
    <dgm:pt modelId="{65F4E213-C7F7-4E0F-B24F-0F4E4F933B78}" type="pres">
      <dgm:prSet presAssocID="{C705D606-AD2A-4030-BFC5-231812B05CD9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D14A1603-B9A3-4056-A843-9B407C556779}" type="presOf" srcId="{554B206E-9949-4C4B-BDD4-1EFBABA8F873}" destId="{22E85068-7001-4C72-9E4F-202D02719BE9}" srcOrd="0" destOrd="0" presId="urn:microsoft.com/office/officeart/2018/2/layout/IconLabelList"/>
    <dgm:cxn modelId="{9B547F1E-E9D3-4C35-A8F6-3801BF4857A9}" type="presOf" srcId="{42FEB9FA-2B0E-4AC1-873C-27FE2D58ED00}" destId="{2071FAA6-C58E-4FCE-AAC6-3BB2FB7C3C76}" srcOrd="0" destOrd="0" presId="urn:microsoft.com/office/officeart/2018/2/layout/IconLabelList"/>
    <dgm:cxn modelId="{CAE32B38-F52F-434C-9854-3E1B364E04A9}" type="presOf" srcId="{C705D606-AD2A-4030-BFC5-231812B05CD9}" destId="{65F4E213-C7F7-4E0F-B24F-0F4E4F933B78}" srcOrd="0" destOrd="0" presId="urn:microsoft.com/office/officeart/2018/2/layout/IconLabelList"/>
    <dgm:cxn modelId="{55F99278-9BF4-4E62-B7BF-229906601594}" srcId="{42FEB9FA-2B0E-4AC1-873C-27FE2D58ED00}" destId="{554B206E-9949-4C4B-BDD4-1EFBABA8F873}" srcOrd="1" destOrd="0" parTransId="{DC29A60A-4BA4-4D28-95B4-FF5593A3330A}" sibTransId="{6C8C51EC-2B7A-4A3E-8BB6-E69E3A36EF7C}"/>
    <dgm:cxn modelId="{8CB3F884-F27C-463B-9B17-67025568E0AE}" srcId="{42FEB9FA-2B0E-4AC1-873C-27FE2D58ED00}" destId="{7903912B-FEE4-4D57-8583-9771CFCFE0BC}" srcOrd="0" destOrd="0" parTransId="{B2F6CAF0-1EFF-4214-90F9-BB146A1BA5ED}" sibTransId="{C1E059BC-B887-4509-AD47-1F77F07551A4}"/>
    <dgm:cxn modelId="{1BC0AF96-64CC-4E0F-B120-83588BFAC6D8}" type="presOf" srcId="{7903912B-FEE4-4D57-8583-9771CFCFE0BC}" destId="{217F4B50-3302-447B-A2CB-59CA58626EAD}" srcOrd="0" destOrd="0" presId="urn:microsoft.com/office/officeart/2018/2/layout/IconLabelList"/>
    <dgm:cxn modelId="{ABAB489B-8753-4211-BE4D-198100C32CD1}" srcId="{42FEB9FA-2B0E-4AC1-873C-27FE2D58ED00}" destId="{C705D606-AD2A-4030-BFC5-231812B05CD9}" srcOrd="2" destOrd="0" parTransId="{024C2231-CB27-4EA8-8664-FFE22912F104}" sibTransId="{3CF1BCCA-3908-4AE6-A7A3-9D7728070BC8}"/>
    <dgm:cxn modelId="{7730D105-E00B-4EA7-8275-8D402AFE5D39}" type="presParOf" srcId="{2071FAA6-C58E-4FCE-AAC6-3BB2FB7C3C76}" destId="{79B1BCE0-56E8-47C5-A48D-FCA82658314A}" srcOrd="0" destOrd="0" presId="urn:microsoft.com/office/officeart/2018/2/layout/IconLabelList"/>
    <dgm:cxn modelId="{1FBC469B-37DE-4CC2-AFBC-0408C5EDFDD0}" type="presParOf" srcId="{79B1BCE0-56E8-47C5-A48D-FCA82658314A}" destId="{C84C4CBA-425D-47FC-8929-51CF3DD75EE2}" srcOrd="0" destOrd="0" presId="urn:microsoft.com/office/officeart/2018/2/layout/IconLabelList"/>
    <dgm:cxn modelId="{F0ED1427-84C1-458A-964B-D27F60251BEB}" type="presParOf" srcId="{79B1BCE0-56E8-47C5-A48D-FCA82658314A}" destId="{3AA4B2D4-E146-420E-96BE-D7DF4CA2EC96}" srcOrd="1" destOrd="0" presId="urn:microsoft.com/office/officeart/2018/2/layout/IconLabelList"/>
    <dgm:cxn modelId="{6F4520A0-70FF-4038-8533-827C8D097FC7}" type="presParOf" srcId="{79B1BCE0-56E8-47C5-A48D-FCA82658314A}" destId="{217F4B50-3302-447B-A2CB-59CA58626EAD}" srcOrd="2" destOrd="0" presId="urn:microsoft.com/office/officeart/2018/2/layout/IconLabelList"/>
    <dgm:cxn modelId="{871011B8-C6F0-4FEF-88CC-73B1CD6D4007}" type="presParOf" srcId="{2071FAA6-C58E-4FCE-AAC6-3BB2FB7C3C76}" destId="{03EC3720-C534-408C-A95A-3626A7C04F3C}" srcOrd="1" destOrd="0" presId="urn:microsoft.com/office/officeart/2018/2/layout/IconLabelList"/>
    <dgm:cxn modelId="{E0DECC17-45B6-4B1B-BDC7-518A4186C20A}" type="presParOf" srcId="{2071FAA6-C58E-4FCE-AAC6-3BB2FB7C3C76}" destId="{59A056CF-D4F3-4537-8B42-0F757426D24E}" srcOrd="2" destOrd="0" presId="urn:microsoft.com/office/officeart/2018/2/layout/IconLabelList"/>
    <dgm:cxn modelId="{2B9E5BD3-3CFE-42B4-958F-346AD6D2490A}" type="presParOf" srcId="{59A056CF-D4F3-4537-8B42-0F757426D24E}" destId="{9E7245EB-89A7-4D3E-8C07-E0D627530071}" srcOrd="0" destOrd="0" presId="urn:microsoft.com/office/officeart/2018/2/layout/IconLabelList"/>
    <dgm:cxn modelId="{21517EF8-EA35-4189-8520-1888E533E786}" type="presParOf" srcId="{59A056CF-D4F3-4537-8B42-0F757426D24E}" destId="{55E974DB-BF6F-4635-B991-BD958C207E30}" srcOrd="1" destOrd="0" presId="urn:microsoft.com/office/officeart/2018/2/layout/IconLabelList"/>
    <dgm:cxn modelId="{5ECECE85-8774-4F5E-B5E5-2EC03526E45A}" type="presParOf" srcId="{59A056CF-D4F3-4537-8B42-0F757426D24E}" destId="{22E85068-7001-4C72-9E4F-202D02719BE9}" srcOrd="2" destOrd="0" presId="urn:microsoft.com/office/officeart/2018/2/layout/IconLabelList"/>
    <dgm:cxn modelId="{DCF311EB-37E0-4BBE-B2B7-4E24830B595A}" type="presParOf" srcId="{2071FAA6-C58E-4FCE-AAC6-3BB2FB7C3C76}" destId="{58EB1F25-9E2A-4880-B6ED-084DEC115293}" srcOrd="3" destOrd="0" presId="urn:microsoft.com/office/officeart/2018/2/layout/IconLabelList"/>
    <dgm:cxn modelId="{7D2D554A-7FFF-4176-854C-D76496B78070}" type="presParOf" srcId="{2071FAA6-C58E-4FCE-AAC6-3BB2FB7C3C76}" destId="{714399B3-A584-4EB0-B46D-64F7E0F4DA33}" srcOrd="4" destOrd="0" presId="urn:microsoft.com/office/officeart/2018/2/layout/IconLabelList"/>
    <dgm:cxn modelId="{DCCE6838-B336-479A-B101-B626016CCEF6}" type="presParOf" srcId="{714399B3-A584-4EB0-B46D-64F7E0F4DA33}" destId="{2E2056C2-961B-4E3C-AF02-2F718D3527BB}" srcOrd="0" destOrd="0" presId="urn:microsoft.com/office/officeart/2018/2/layout/IconLabelList"/>
    <dgm:cxn modelId="{BD2FE839-2F14-41F3-93D4-5762379E80C8}" type="presParOf" srcId="{714399B3-A584-4EB0-B46D-64F7E0F4DA33}" destId="{015C3813-3909-4055-8E04-C9D715246981}" srcOrd="1" destOrd="0" presId="urn:microsoft.com/office/officeart/2018/2/layout/IconLabelList"/>
    <dgm:cxn modelId="{2244E5CE-B1EB-4C18-B8AA-1AA30B4AAB10}" type="presParOf" srcId="{714399B3-A584-4EB0-B46D-64F7E0F4DA33}" destId="{65F4E213-C7F7-4E0F-B24F-0F4E4F933B78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B010D22-D4AE-4AF1-A110-689CDF037307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48D4A60-5037-40DE-8689-7EE26C698750}">
      <dgm:prSet/>
      <dgm:spPr/>
      <dgm:t>
        <a:bodyPr/>
        <a:lstStyle/>
        <a:p>
          <a:r>
            <a:rPr lang="nl-NL"/>
            <a:t>Niet eerlijk</a:t>
          </a:r>
          <a:endParaRPr lang="en-US"/>
        </a:p>
      </dgm:t>
    </dgm:pt>
    <dgm:pt modelId="{4983CCD3-3AB7-417D-8B62-DCA8F0E20BEF}" type="parTrans" cxnId="{0E8D37BE-D7D4-43AF-9246-CA50985AF8E3}">
      <dgm:prSet/>
      <dgm:spPr/>
      <dgm:t>
        <a:bodyPr/>
        <a:lstStyle/>
        <a:p>
          <a:endParaRPr lang="en-US"/>
        </a:p>
      </dgm:t>
    </dgm:pt>
    <dgm:pt modelId="{120C5F02-134C-4FC5-90EF-BAACCD8BFA4B}" type="sibTrans" cxnId="{0E8D37BE-D7D4-43AF-9246-CA50985AF8E3}">
      <dgm:prSet/>
      <dgm:spPr/>
      <dgm:t>
        <a:bodyPr/>
        <a:lstStyle/>
        <a:p>
          <a:endParaRPr lang="en-US"/>
        </a:p>
      </dgm:t>
    </dgm:pt>
    <dgm:pt modelId="{AD809057-1720-4D22-928C-C3FBF499CBBC}">
      <dgm:prSet/>
      <dgm:spPr/>
      <dgm:t>
        <a:bodyPr/>
        <a:lstStyle/>
        <a:p>
          <a:r>
            <a:rPr lang="nl-NL"/>
            <a:t>Pesten doet pijn</a:t>
          </a:r>
          <a:endParaRPr lang="en-US"/>
        </a:p>
      </dgm:t>
    </dgm:pt>
    <dgm:pt modelId="{CE025F29-16FF-4366-99FF-A77DED472695}" type="parTrans" cxnId="{1CFCA3C0-8E08-4B88-9777-78E0C5D4772C}">
      <dgm:prSet/>
      <dgm:spPr/>
      <dgm:t>
        <a:bodyPr/>
        <a:lstStyle/>
        <a:p>
          <a:endParaRPr lang="en-US"/>
        </a:p>
      </dgm:t>
    </dgm:pt>
    <dgm:pt modelId="{D0260164-7C2D-4F02-A19B-DBB1B6A34FED}" type="sibTrans" cxnId="{1CFCA3C0-8E08-4B88-9777-78E0C5D4772C}">
      <dgm:prSet/>
      <dgm:spPr/>
      <dgm:t>
        <a:bodyPr/>
        <a:lstStyle/>
        <a:p>
          <a:endParaRPr lang="en-US"/>
        </a:p>
      </dgm:t>
    </dgm:pt>
    <dgm:pt modelId="{5442B150-18B1-4A75-9361-36DC204A4586}">
      <dgm:prSet/>
      <dgm:spPr/>
      <dgm:t>
        <a:bodyPr/>
        <a:lstStyle/>
        <a:p>
          <a:r>
            <a:rPr lang="nl-NL"/>
            <a:t>Blijft doorgaan</a:t>
          </a:r>
          <a:endParaRPr lang="en-US"/>
        </a:p>
      </dgm:t>
    </dgm:pt>
    <dgm:pt modelId="{E027DF17-4DF0-4901-B7FD-35083E1AADC0}" type="parTrans" cxnId="{63027239-5FA6-4B1C-9722-F8CC9F2869AC}">
      <dgm:prSet/>
      <dgm:spPr/>
      <dgm:t>
        <a:bodyPr/>
        <a:lstStyle/>
        <a:p>
          <a:endParaRPr lang="en-US"/>
        </a:p>
      </dgm:t>
    </dgm:pt>
    <dgm:pt modelId="{0A2A0257-AD88-48A3-A52F-EC6188CF7BFC}" type="sibTrans" cxnId="{63027239-5FA6-4B1C-9722-F8CC9F2869AC}">
      <dgm:prSet/>
      <dgm:spPr/>
      <dgm:t>
        <a:bodyPr/>
        <a:lstStyle/>
        <a:p>
          <a:endParaRPr lang="en-US"/>
        </a:p>
      </dgm:t>
    </dgm:pt>
    <dgm:pt modelId="{7F8D8C82-30F1-4396-9F86-6A068EE60E73}">
      <dgm:prSet/>
      <dgm:spPr/>
      <dgm:t>
        <a:bodyPr/>
        <a:lstStyle/>
        <a:p>
          <a:r>
            <a:rPr lang="nl-NL"/>
            <a:t>Gebeurt steeds opnieuw</a:t>
          </a:r>
          <a:endParaRPr lang="en-US"/>
        </a:p>
      </dgm:t>
    </dgm:pt>
    <dgm:pt modelId="{671104E6-9FC9-4B0D-AE27-12AD6F9E01F2}" type="parTrans" cxnId="{2AB582A4-ECB5-4D77-9855-F3B0CE79480F}">
      <dgm:prSet/>
      <dgm:spPr/>
      <dgm:t>
        <a:bodyPr/>
        <a:lstStyle/>
        <a:p>
          <a:endParaRPr lang="en-US"/>
        </a:p>
      </dgm:t>
    </dgm:pt>
    <dgm:pt modelId="{39E89947-4C72-43A7-BDE7-78AEE5900C83}" type="sibTrans" cxnId="{2AB582A4-ECB5-4D77-9855-F3B0CE79480F}">
      <dgm:prSet/>
      <dgm:spPr/>
      <dgm:t>
        <a:bodyPr/>
        <a:lstStyle/>
        <a:p>
          <a:endParaRPr lang="en-US"/>
        </a:p>
      </dgm:t>
    </dgm:pt>
    <dgm:pt modelId="{AFA1C5B8-E120-4DC7-8EA2-06ED2CAF6D5B}">
      <dgm:prSet/>
      <dgm:spPr/>
      <dgm:t>
        <a:bodyPr/>
        <a:lstStyle/>
        <a:p>
          <a:r>
            <a:rPr lang="nl-NL"/>
            <a:t>De pester weet wat hij doet</a:t>
          </a:r>
          <a:endParaRPr lang="en-US"/>
        </a:p>
      </dgm:t>
    </dgm:pt>
    <dgm:pt modelId="{A9E1DFAF-E262-4F4E-A245-DA982B032B67}" type="parTrans" cxnId="{68836EE4-7D17-4CF9-BAAB-47EAF99F340E}">
      <dgm:prSet/>
      <dgm:spPr/>
      <dgm:t>
        <a:bodyPr/>
        <a:lstStyle/>
        <a:p>
          <a:endParaRPr lang="en-US"/>
        </a:p>
      </dgm:t>
    </dgm:pt>
    <dgm:pt modelId="{6BAA92BB-66B3-4B12-863F-680E9910293D}" type="sibTrans" cxnId="{68836EE4-7D17-4CF9-BAAB-47EAF99F340E}">
      <dgm:prSet/>
      <dgm:spPr/>
      <dgm:t>
        <a:bodyPr/>
        <a:lstStyle/>
        <a:p>
          <a:endParaRPr lang="en-US"/>
        </a:p>
      </dgm:t>
    </dgm:pt>
    <dgm:pt modelId="{2B18AB9D-8272-4D7F-A11E-982F1708412B}" type="pres">
      <dgm:prSet presAssocID="{3B010D22-D4AE-4AF1-A110-689CDF037307}" presName="linear" presStyleCnt="0">
        <dgm:presLayoutVars>
          <dgm:animLvl val="lvl"/>
          <dgm:resizeHandles val="exact"/>
        </dgm:presLayoutVars>
      </dgm:prSet>
      <dgm:spPr/>
    </dgm:pt>
    <dgm:pt modelId="{F25F6975-0705-40F1-8863-99B9FC7B843D}" type="pres">
      <dgm:prSet presAssocID="{148D4A60-5037-40DE-8689-7EE26C698750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058348F2-9B39-4B52-955A-32C0350A817A}" type="pres">
      <dgm:prSet presAssocID="{120C5F02-134C-4FC5-90EF-BAACCD8BFA4B}" presName="spacer" presStyleCnt="0"/>
      <dgm:spPr/>
    </dgm:pt>
    <dgm:pt modelId="{2B51EC32-C9D7-4FE7-A0EA-9A7B2860B261}" type="pres">
      <dgm:prSet presAssocID="{AD809057-1720-4D22-928C-C3FBF499CBBC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6968C3DE-7E27-46D6-B7F2-CDDF7EC0B29F}" type="pres">
      <dgm:prSet presAssocID="{D0260164-7C2D-4F02-A19B-DBB1B6A34FED}" presName="spacer" presStyleCnt="0"/>
      <dgm:spPr/>
    </dgm:pt>
    <dgm:pt modelId="{0296D751-EA4C-4F94-A700-F6B6C5306E15}" type="pres">
      <dgm:prSet presAssocID="{5442B150-18B1-4A75-9361-36DC204A4586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7B2720D9-F2EA-4C1F-8242-2BA612CFFF90}" type="pres">
      <dgm:prSet presAssocID="{0A2A0257-AD88-48A3-A52F-EC6188CF7BFC}" presName="spacer" presStyleCnt="0"/>
      <dgm:spPr/>
    </dgm:pt>
    <dgm:pt modelId="{ABB6C64A-0BB4-4D69-A994-516572781B79}" type="pres">
      <dgm:prSet presAssocID="{7F8D8C82-30F1-4396-9F86-6A068EE60E73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1CF29339-3C66-42C5-AC94-678BDB259380}" type="pres">
      <dgm:prSet presAssocID="{39E89947-4C72-43A7-BDE7-78AEE5900C83}" presName="spacer" presStyleCnt="0"/>
      <dgm:spPr/>
    </dgm:pt>
    <dgm:pt modelId="{EE78A24F-B710-4874-AB97-F7F6444D8867}" type="pres">
      <dgm:prSet presAssocID="{AFA1C5B8-E120-4DC7-8EA2-06ED2CAF6D5B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7E4BB425-65C0-401C-BC0B-C6F516BC1E8B}" type="presOf" srcId="{5442B150-18B1-4A75-9361-36DC204A4586}" destId="{0296D751-EA4C-4F94-A700-F6B6C5306E15}" srcOrd="0" destOrd="0" presId="urn:microsoft.com/office/officeart/2005/8/layout/vList2"/>
    <dgm:cxn modelId="{9B06ED2A-13C4-4384-8948-643EF8506884}" type="presOf" srcId="{3B010D22-D4AE-4AF1-A110-689CDF037307}" destId="{2B18AB9D-8272-4D7F-A11E-982F1708412B}" srcOrd="0" destOrd="0" presId="urn:microsoft.com/office/officeart/2005/8/layout/vList2"/>
    <dgm:cxn modelId="{63027239-5FA6-4B1C-9722-F8CC9F2869AC}" srcId="{3B010D22-D4AE-4AF1-A110-689CDF037307}" destId="{5442B150-18B1-4A75-9361-36DC204A4586}" srcOrd="2" destOrd="0" parTransId="{E027DF17-4DF0-4901-B7FD-35083E1AADC0}" sibTransId="{0A2A0257-AD88-48A3-A52F-EC6188CF7BFC}"/>
    <dgm:cxn modelId="{0EDFAF3B-E671-4D69-9844-7AD062499544}" type="presOf" srcId="{7F8D8C82-30F1-4396-9F86-6A068EE60E73}" destId="{ABB6C64A-0BB4-4D69-A994-516572781B79}" srcOrd="0" destOrd="0" presId="urn:microsoft.com/office/officeart/2005/8/layout/vList2"/>
    <dgm:cxn modelId="{0B18A26A-97E5-44E1-9D0E-009DAF68CB76}" type="presOf" srcId="{148D4A60-5037-40DE-8689-7EE26C698750}" destId="{F25F6975-0705-40F1-8863-99B9FC7B843D}" srcOrd="0" destOrd="0" presId="urn:microsoft.com/office/officeart/2005/8/layout/vList2"/>
    <dgm:cxn modelId="{2AB582A4-ECB5-4D77-9855-F3B0CE79480F}" srcId="{3B010D22-D4AE-4AF1-A110-689CDF037307}" destId="{7F8D8C82-30F1-4396-9F86-6A068EE60E73}" srcOrd="3" destOrd="0" parTransId="{671104E6-9FC9-4B0D-AE27-12AD6F9E01F2}" sibTransId="{39E89947-4C72-43A7-BDE7-78AEE5900C83}"/>
    <dgm:cxn modelId="{0E8D37BE-D7D4-43AF-9246-CA50985AF8E3}" srcId="{3B010D22-D4AE-4AF1-A110-689CDF037307}" destId="{148D4A60-5037-40DE-8689-7EE26C698750}" srcOrd="0" destOrd="0" parTransId="{4983CCD3-3AB7-417D-8B62-DCA8F0E20BEF}" sibTransId="{120C5F02-134C-4FC5-90EF-BAACCD8BFA4B}"/>
    <dgm:cxn modelId="{1CFCA3C0-8E08-4B88-9777-78E0C5D4772C}" srcId="{3B010D22-D4AE-4AF1-A110-689CDF037307}" destId="{AD809057-1720-4D22-928C-C3FBF499CBBC}" srcOrd="1" destOrd="0" parTransId="{CE025F29-16FF-4366-99FF-A77DED472695}" sibTransId="{D0260164-7C2D-4F02-A19B-DBB1B6A34FED}"/>
    <dgm:cxn modelId="{68836EE4-7D17-4CF9-BAAB-47EAF99F340E}" srcId="{3B010D22-D4AE-4AF1-A110-689CDF037307}" destId="{AFA1C5B8-E120-4DC7-8EA2-06ED2CAF6D5B}" srcOrd="4" destOrd="0" parTransId="{A9E1DFAF-E262-4F4E-A245-DA982B032B67}" sibTransId="{6BAA92BB-66B3-4B12-863F-680E9910293D}"/>
    <dgm:cxn modelId="{FAB053FC-A1D5-4F74-99FB-1ECE480A5798}" type="presOf" srcId="{AFA1C5B8-E120-4DC7-8EA2-06ED2CAF6D5B}" destId="{EE78A24F-B710-4874-AB97-F7F6444D8867}" srcOrd="0" destOrd="0" presId="urn:microsoft.com/office/officeart/2005/8/layout/vList2"/>
    <dgm:cxn modelId="{01D5AFFD-180A-40AB-B456-E4EEFAC15BB5}" type="presOf" srcId="{AD809057-1720-4D22-928C-C3FBF499CBBC}" destId="{2B51EC32-C9D7-4FE7-A0EA-9A7B2860B261}" srcOrd="0" destOrd="0" presId="urn:microsoft.com/office/officeart/2005/8/layout/vList2"/>
    <dgm:cxn modelId="{C933EC92-059D-417B-A54E-EE0415208EAA}" type="presParOf" srcId="{2B18AB9D-8272-4D7F-A11E-982F1708412B}" destId="{F25F6975-0705-40F1-8863-99B9FC7B843D}" srcOrd="0" destOrd="0" presId="urn:microsoft.com/office/officeart/2005/8/layout/vList2"/>
    <dgm:cxn modelId="{DDF7E73E-ADE1-46B9-8BE0-24C88C5A89F6}" type="presParOf" srcId="{2B18AB9D-8272-4D7F-A11E-982F1708412B}" destId="{058348F2-9B39-4B52-955A-32C0350A817A}" srcOrd="1" destOrd="0" presId="urn:microsoft.com/office/officeart/2005/8/layout/vList2"/>
    <dgm:cxn modelId="{59CC08C5-B04A-4B72-ABB4-EC756AD9DE0A}" type="presParOf" srcId="{2B18AB9D-8272-4D7F-A11E-982F1708412B}" destId="{2B51EC32-C9D7-4FE7-A0EA-9A7B2860B261}" srcOrd="2" destOrd="0" presId="urn:microsoft.com/office/officeart/2005/8/layout/vList2"/>
    <dgm:cxn modelId="{A8F9EEC9-7E47-4304-A438-08F6D39D3B5F}" type="presParOf" srcId="{2B18AB9D-8272-4D7F-A11E-982F1708412B}" destId="{6968C3DE-7E27-46D6-B7F2-CDDF7EC0B29F}" srcOrd="3" destOrd="0" presId="urn:microsoft.com/office/officeart/2005/8/layout/vList2"/>
    <dgm:cxn modelId="{ECE0324F-E108-493F-84B7-571C823837BD}" type="presParOf" srcId="{2B18AB9D-8272-4D7F-A11E-982F1708412B}" destId="{0296D751-EA4C-4F94-A700-F6B6C5306E15}" srcOrd="4" destOrd="0" presId="urn:microsoft.com/office/officeart/2005/8/layout/vList2"/>
    <dgm:cxn modelId="{408A8DE8-EBF1-438B-B735-8B8203125F02}" type="presParOf" srcId="{2B18AB9D-8272-4D7F-A11E-982F1708412B}" destId="{7B2720D9-F2EA-4C1F-8242-2BA612CFFF90}" srcOrd="5" destOrd="0" presId="urn:microsoft.com/office/officeart/2005/8/layout/vList2"/>
    <dgm:cxn modelId="{564D2E08-9701-42FC-9F3B-AA8C83FEFFCD}" type="presParOf" srcId="{2B18AB9D-8272-4D7F-A11E-982F1708412B}" destId="{ABB6C64A-0BB4-4D69-A994-516572781B79}" srcOrd="6" destOrd="0" presId="urn:microsoft.com/office/officeart/2005/8/layout/vList2"/>
    <dgm:cxn modelId="{BA83D53F-3F97-409E-B2C3-CA78F9C90165}" type="presParOf" srcId="{2B18AB9D-8272-4D7F-A11E-982F1708412B}" destId="{1CF29339-3C66-42C5-AC94-678BDB259380}" srcOrd="7" destOrd="0" presId="urn:microsoft.com/office/officeart/2005/8/layout/vList2"/>
    <dgm:cxn modelId="{B73069C1-0516-44BB-8111-B2C39D4A570F}" type="presParOf" srcId="{2B18AB9D-8272-4D7F-A11E-982F1708412B}" destId="{EE78A24F-B710-4874-AB97-F7F6444D8867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2FEB9FA-2B0E-4AC1-873C-27FE2D58ED00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2" csCatId="colorful" phldr="1"/>
      <dgm:spPr/>
      <dgm:t>
        <a:bodyPr/>
        <a:lstStyle/>
        <a:p>
          <a:endParaRPr lang="en-US"/>
        </a:p>
      </dgm:t>
    </dgm:pt>
    <dgm:pt modelId="{7903912B-FEE4-4D57-8583-9771CFCFE0BC}">
      <dgm:prSet/>
      <dgm:spPr/>
      <dgm:t>
        <a:bodyPr/>
        <a:lstStyle/>
        <a:p>
          <a:r>
            <a:rPr lang="nl-NL"/>
            <a:t>Praat hierover met elkaar.</a:t>
          </a:r>
          <a:endParaRPr lang="en-US"/>
        </a:p>
      </dgm:t>
    </dgm:pt>
    <dgm:pt modelId="{B2F6CAF0-1EFF-4214-90F9-BB146A1BA5ED}" type="parTrans" cxnId="{8CB3F884-F27C-463B-9B17-67025568E0AE}">
      <dgm:prSet/>
      <dgm:spPr/>
      <dgm:t>
        <a:bodyPr/>
        <a:lstStyle/>
        <a:p>
          <a:endParaRPr lang="en-US"/>
        </a:p>
      </dgm:t>
    </dgm:pt>
    <dgm:pt modelId="{C1E059BC-B887-4509-AD47-1F77F07551A4}" type="sibTrans" cxnId="{8CB3F884-F27C-463B-9B17-67025568E0AE}">
      <dgm:prSet/>
      <dgm:spPr/>
      <dgm:t>
        <a:bodyPr/>
        <a:lstStyle/>
        <a:p>
          <a:endParaRPr lang="en-US"/>
        </a:p>
      </dgm:t>
    </dgm:pt>
    <dgm:pt modelId="{554B206E-9949-4C4B-BDD4-1EFBABA8F873}">
      <dgm:prSet/>
      <dgm:spPr/>
      <dgm:t>
        <a:bodyPr/>
        <a:lstStyle/>
        <a:p>
          <a:r>
            <a:rPr lang="nl-NL"/>
            <a:t>Schrijf jullie ideeën op het wisbordje.</a:t>
          </a:r>
          <a:endParaRPr lang="en-US"/>
        </a:p>
      </dgm:t>
    </dgm:pt>
    <dgm:pt modelId="{DC29A60A-4BA4-4D28-95B4-FF5593A3330A}" type="parTrans" cxnId="{55F99278-9BF4-4E62-B7BF-229906601594}">
      <dgm:prSet/>
      <dgm:spPr/>
      <dgm:t>
        <a:bodyPr/>
        <a:lstStyle/>
        <a:p>
          <a:endParaRPr lang="en-US"/>
        </a:p>
      </dgm:t>
    </dgm:pt>
    <dgm:pt modelId="{6C8C51EC-2B7A-4A3E-8BB6-E69E3A36EF7C}" type="sibTrans" cxnId="{55F99278-9BF4-4E62-B7BF-229906601594}">
      <dgm:prSet/>
      <dgm:spPr/>
      <dgm:t>
        <a:bodyPr/>
        <a:lstStyle/>
        <a:p>
          <a:endParaRPr lang="en-US"/>
        </a:p>
      </dgm:t>
    </dgm:pt>
    <dgm:pt modelId="{C705D606-AD2A-4030-BFC5-231812B05CD9}">
      <dgm:prSet/>
      <dgm:spPr/>
      <dgm:t>
        <a:bodyPr/>
        <a:lstStyle/>
        <a:p>
          <a:r>
            <a:rPr lang="nl-NL"/>
            <a:t>Praat erover in de klas en wissel ideeën uit.</a:t>
          </a:r>
          <a:endParaRPr lang="en-US"/>
        </a:p>
      </dgm:t>
    </dgm:pt>
    <dgm:pt modelId="{024C2231-CB27-4EA8-8664-FFE22912F104}" type="parTrans" cxnId="{ABAB489B-8753-4211-BE4D-198100C32CD1}">
      <dgm:prSet/>
      <dgm:spPr/>
      <dgm:t>
        <a:bodyPr/>
        <a:lstStyle/>
        <a:p>
          <a:endParaRPr lang="en-US"/>
        </a:p>
      </dgm:t>
    </dgm:pt>
    <dgm:pt modelId="{3CF1BCCA-3908-4AE6-A7A3-9D7728070BC8}" type="sibTrans" cxnId="{ABAB489B-8753-4211-BE4D-198100C32CD1}">
      <dgm:prSet/>
      <dgm:spPr/>
      <dgm:t>
        <a:bodyPr/>
        <a:lstStyle/>
        <a:p>
          <a:endParaRPr lang="en-US"/>
        </a:p>
      </dgm:t>
    </dgm:pt>
    <dgm:pt modelId="{2071FAA6-C58E-4FCE-AAC6-3BB2FB7C3C76}" type="pres">
      <dgm:prSet presAssocID="{42FEB9FA-2B0E-4AC1-873C-27FE2D58ED00}" presName="root" presStyleCnt="0">
        <dgm:presLayoutVars>
          <dgm:dir/>
          <dgm:resizeHandles val="exact"/>
        </dgm:presLayoutVars>
      </dgm:prSet>
      <dgm:spPr/>
    </dgm:pt>
    <dgm:pt modelId="{79B1BCE0-56E8-47C5-A48D-FCA82658314A}" type="pres">
      <dgm:prSet presAssocID="{7903912B-FEE4-4D57-8583-9771CFCFE0BC}" presName="compNode" presStyleCnt="0"/>
      <dgm:spPr/>
    </dgm:pt>
    <dgm:pt modelId="{C84C4CBA-425D-47FC-8929-51CF3DD75EE2}" type="pres">
      <dgm:prSet presAssocID="{7903912B-FEE4-4D57-8583-9771CFCFE0BC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 Bubble"/>
        </a:ext>
      </dgm:extLst>
    </dgm:pt>
    <dgm:pt modelId="{3AA4B2D4-E146-420E-96BE-D7DF4CA2EC96}" type="pres">
      <dgm:prSet presAssocID="{7903912B-FEE4-4D57-8583-9771CFCFE0BC}" presName="spaceRect" presStyleCnt="0"/>
      <dgm:spPr/>
    </dgm:pt>
    <dgm:pt modelId="{217F4B50-3302-447B-A2CB-59CA58626EAD}" type="pres">
      <dgm:prSet presAssocID="{7903912B-FEE4-4D57-8583-9771CFCFE0BC}" presName="textRect" presStyleLbl="revTx" presStyleIdx="0" presStyleCnt="3">
        <dgm:presLayoutVars>
          <dgm:chMax val="1"/>
          <dgm:chPref val="1"/>
        </dgm:presLayoutVars>
      </dgm:prSet>
      <dgm:spPr/>
    </dgm:pt>
    <dgm:pt modelId="{03EC3720-C534-408C-A95A-3626A7C04F3C}" type="pres">
      <dgm:prSet presAssocID="{C1E059BC-B887-4509-AD47-1F77F07551A4}" presName="sibTrans" presStyleCnt="0"/>
      <dgm:spPr/>
    </dgm:pt>
    <dgm:pt modelId="{59A056CF-D4F3-4537-8B42-0F757426D24E}" type="pres">
      <dgm:prSet presAssocID="{554B206E-9949-4C4B-BDD4-1EFBABA8F873}" presName="compNode" presStyleCnt="0"/>
      <dgm:spPr/>
    </dgm:pt>
    <dgm:pt modelId="{9E7245EB-89A7-4D3E-8C07-E0D627530071}" type="pres">
      <dgm:prSet presAssocID="{554B206E-9949-4C4B-BDD4-1EFBABA8F873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otlood"/>
        </a:ext>
      </dgm:extLst>
    </dgm:pt>
    <dgm:pt modelId="{55E974DB-BF6F-4635-B991-BD958C207E30}" type="pres">
      <dgm:prSet presAssocID="{554B206E-9949-4C4B-BDD4-1EFBABA8F873}" presName="spaceRect" presStyleCnt="0"/>
      <dgm:spPr/>
    </dgm:pt>
    <dgm:pt modelId="{22E85068-7001-4C72-9E4F-202D02719BE9}" type="pres">
      <dgm:prSet presAssocID="{554B206E-9949-4C4B-BDD4-1EFBABA8F873}" presName="textRect" presStyleLbl="revTx" presStyleIdx="1" presStyleCnt="3">
        <dgm:presLayoutVars>
          <dgm:chMax val="1"/>
          <dgm:chPref val="1"/>
        </dgm:presLayoutVars>
      </dgm:prSet>
      <dgm:spPr/>
    </dgm:pt>
    <dgm:pt modelId="{58EB1F25-9E2A-4880-B6ED-084DEC115293}" type="pres">
      <dgm:prSet presAssocID="{6C8C51EC-2B7A-4A3E-8BB6-E69E3A36EF7C}" presName="sibTrans" presStyleCnt="0"/>
      <dgm:spPr/>
    </dgm:pt>
    <dgm:pt modelId="{714399B3-A584-4EB0-B46D-64F7E0F4DA33}" type="pres">
      <dgm:prSet presAssocID="{C705D606-AD2A-4030-BFC5-231812B05CD9}" presName="compNode" presStyleCnt="0"/>
      <dgm:spPr/>
    </dgm:pt>
    <dgm:pt modelId="{2E2056C2-961B-4E3C-AF02-2F718D3527BB}" type="pres">
      <dgm:prSet presAssocID="{C705D606-AD2A-4030-BFC5-231812B05CD9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laslokaal"/>
        </a:ext>
      </dgm:extLst>
    </dgm:pt>
    <dgm:pt modelId="{015C3813-3909-4055-8E04-C9D715246981}" type="pres">
      <dgm:prSet presAssocID="{C705D606-AD2A-4030-BFC5-231812B05CD9}" presName="spaceRect" presStyleCnt="0"/>
      <dgm:spPr/>
    </dgm:pt>
    <dgm:pt modelId="{65F4E213-C7F7-4E0F-B24F-0F4E4F933B78}" type="pres">
      <dgm:prSet presAssocID="{C705D606-AD2A-4030-BFC5-231812B05CD9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D14A1603-B9A3-4056-A843-9B407C556779}" type="presOf" srcId="{554B206E-9949-4C4B-BDD4-1EFBABA8F873}" destId="{22E85068-7001-4C72-9E4F-202D02719BE9}" srcOrd="0" destOrd="0" presId="urn:microsoft.com/office/officeart/2018/2/layout/IconLabelList"/>
    <dgm:cxn modelId="{9B547F1E-E9D3-4C35-A8F6-3801BF4857A9}" type="presOf" srcId="{42FEB9FA-2B0E-4AC1-873C-27FE2D58ED00}" destId="{2071FAA6-C58E-4FCE-AAC6-3BB2FB7C3C76}" srcOrd="0" destOrd="0" presId="urn:microsoft.com/office/officeart/2018/2/layout/IconLabelList"/>
    <dgm:cxn modelId="{CAE32B38-F52F-434C-9854-3E1B364E04A9}" type="presOf" srcId="{C705D606-AD2A-4030-BFC5-231812B05CD9}" destId="{65F4E213-C7F7-4E0F-B24F-0F4E4F933B78}" srcOrd="0" destOrd="0" presId="urn:microsoft.com/office/officeart/2018/2/layout/IconLabelList"/>
    <dgm:cxn modelId="{55F99278-9BF4-4E62-B7BF-229906601594}" srcId="{42FEB9FA-2B0E-4AC1-873C-27FE2D58ED00}" destId="{554B206E-9949-4C4B-BDD4-1EFBABA8F873}" srcOrd="1" destOrd="0" parTransId="{DC29A60A-4BA4-4D28-95B4-FF5593A3330A}" sibTransId="{6C8C51EC-2B7A-4A3E-8BB6-E69E3A36EF7C}"/>
    <dgm:cxn modelId="{8CB3F884-F27C-463B-9B17-67025568E0AE}" srcId="{42FEB9FA-2B0E-4AC1-873C-27FE2D58ED00}" destId="{7903912B-FEE4-4D57-8583-9771CFCFE0BC}" srcOrd="0" destOrd="0" parTransId="{B2F6CAF0-1EFF-4214-90F9-BB146A1BA5ED}" sibTransId="{C1E059BC-B887-4509-AD47-1F77F07551A4}"/>
    <dgm:cxn modelId="{1BC0AF96-64CC-4E0F-B120-83588BFAC6D8}" type="presOf" srcId="{7903912B-FEE4-4D57-8583-9771CFCFE0BC}" destId="{217F4B50-3302-447B-A2CB-59CA58626EAD}" srcOrd="0" destOrd="0" presId="urn:microsoft.com/office/officeart/2018/2/layout/IconLabelList"/>
    <dgm:cxn modelId="{ABAB489B-8753-4211-BE4D-198100C32CD1}" srcId="{42FEB9FA-2B0E-4AC1-873C-27FE2D58ED00}" destId="{C705D606-AD2A-4030-BFC5-231812B05CD9}" srcOrd="2" destOrd="0" parTransId="{024C2231-CB27-4EA8-8664-FFE22912F104}" sibTransId="{3CF1BCCA-3908-4AE6-A7A3-9D7728070BC8}"/>
    <dgm:cxn modelId="{7730D105-E00B-4EA7-8275-8D402AFE5D39}" type="presParOf" srcId="{2071FAA6-C58E-4FCE-AAC6-3BB2FB7C3C76}" destId="{79B1BCE0-56E8-47C5-A48D-FCA82658314A}" srcOrd="0" destOrd="0" presId="urn:microsoft.com/office/officeart/2018/2/layout/IconLabelList"/>
    <dgm:cxn modelId="{1FBC469B-37DE-4CC2-AFBC-0408C5EDFDD0}" type="presParOf" srcId="{79B1BCE0-56E8-47C5-A48D-FCA82658314A}" destId="{C84C4CBA-425D-47FC-8929-51CF3DD75EE2}" srcOrd="0" destOrd="0" presId="urn:microsoft.com/office/officeart/2018/2/layout/IconLabelList"/>
    <dgm:cxn modelId="{F0ED1427-84C1-458A-964B-D27F60251BEB}" type="presParOf" srcId="{79B1BCE0-56E8-47C5-A48D-FCA82658314A}" destId="{3AA4B2D4-E146-420E-96BE-D7DF4CA2EC96}" srcOrd="1" destOrd="0" presId="urn:microsoft.com/office/officeart/2018/2/layout/IconLabelList"/>
    <dgm:cxn modelId="{6F4520A0-70FF-4038-8533-827C8D097FC7}" type="presParOf" srcId="{79B1BCE0-56E8-47C5-A48D-FCA82658314A}" destId="{217F4B50-3302-447B-A2CB-59CA58626EAD}" srcOrd="2" destOrd="0" presId="urn:microsoft.com/office/officeart/2018/2/layout/IconLabelList"/>
    <dgm:cxn modelId="{871011B8-C6F0-4FEF-88CC-73B1CD6D4007}" type="presParOf" srcId="{2071FAA6-C58E-4FCE-AAC6-3BB2FB7C3C76}" destId="{03EC3720-C534-408C-A95A-3626A7C04F3C}" srcOrd="1" destOrd="0" presId="urn:microsoft.com/office/officeart/2018/2/layout/IconLabelList"/>
    <dgm:cxn modelId="{E0DECC17-45B6-4B1B-BDC7-518A4186C20A}" type="presParOf" srcId="{2071FAA6-C58E-4FCE-AAC6-3BB2FB7C3C76}" destId="{59A056CF-D4F3-4537-8B42-0F757426D24E}" srcOrd="2" destOrd="0" presId="urn:microsoft.com/office/officeart/2018/2/layout/IconLabelList"/>
    <dgm:cxn modelId="{2B9E5BD3-3CFE-42B4-958F-346AD6D2490A}" type="presParOf" srcId="{59A056CF-D4F3-4537-8B42-0F757426D24E}" destId="{9E7245EB-89A7-4D3E-8C07-E0D627530071}" srcOrd="0" destOrd="0" presId="urn:microsoft.com/office/officeart/2018/2/layout/IconLabelList"/>
    <dgm:cxn modelId="{21517EF8-EA35-4189-8520-1888E533E786}" type="presParOf" srcId="{59A056CF-D4F3-4537-8B42-0F757426D24E}" destId="{55E974DB-BF6F-4635-B991-BD958C207E30}" srcOrd="1" destOrd="0" presId="urn:microsoft.com/office/officeart/2018/2/layout/IconLabelList"/>
    <dgm:cxn modelId="{5ECECE85-8774-4F5E-B5E5-2EC03526E45A}" type="presParOf" srcId="{59A056CF-D4F3-4537-8B42-0F757426D24E}" destId="{22E85068-7001-4C72-9E4F-202D02719BE9}" srcOrd="2" destOrd="0" presId="urn:microsoft.com/office/officeart/2018/2/layout/IconLabelList"/>
    <dgm:cxn modelId="{DCF311EB-37E0-4BBE-B2B7-4E24830B595A}" type="presParOf" srcId="{2071FAA6-C58E-4FCE-AAC6-3BB2FB7C3C76}" destId="{58EB1F25-9E2A-4880-B6ED-084DEC115293}" srcOrd="3" destOrd="0" presId="urn:microsoft.com/office/officeart/2018/2/layout/IconLabelList"/>
    <dgm:cxn modelId="{7D2D554A-7FFF-4176-854C-D76496B78070}" type="presParOf" srcId="{2071FAA6-C58E-4FCE-AAC6-3BB2FB7C3C76}" destId="{714399B3-A584-4EB0-B46D-64F7E0F4DA33}" srcOrd="4" destOrd="0" presId="urn:microsoft.com/office/officeart/2018/2/layout/IconLabelList"/>
    <dgm:cxn modelId="{DCCE6838-B336-479A-B101-B626016CCEF6}" type="presParOf" srcId="{714399B3-A584-4EB0-B46D-64F7E0F4DA33}" destId="{2E2056C2-961B-4E3C-AF02-2F718D3527BB}" srcOrd="0" destOrd="0" presId="urn:microsoft.com/office/officeart/2018/2/layout/IconLabelList"/>
    <dgm:cxn modelId="{BD2FE839-2F14-41F3-93D4-5762379E80C8}" type="presParOf" srcId="{714399B3-A584-4EB0-B46D-64F7E0F4DA33}" destId="{015C3813-3909-4055-8E04-C9D715246981}" srcOrd="1" destOrd="0" presId="urn:microsoft.com/office/officeart/2018/2/layout/IconLabelList"/>
    <dgm:cxn modelId="{2244E5CE-B1EB-4C18-B8AA-1AA30B4AAB10}" type="presParOf" srcId="{714399B3-A584-4EB0-B46D-64F7E0F4DA33}" destId="{65F4E213-C7F7-4E0F-B24F-0F4E4F933B78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4C4CBA-425D-47FC-8929-51CF3DD75EE2}">
      <dsp:nvSpPr>
        <dsp:cNvPr id="0" name=""/>
        <dsp:cNvSpPr/>
      </dsp:nvSpPr>
      <dsp:spPr>
        <a:xfrm>
          <a:off x="613109" y="1057143"/>
          <a:ext cx="962257" cy="96225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7F4B50-3302-447B-A2CB-59CA58626EAD}">
      <dsp:nvSpPr>
        <dsp:cNvPr id="0" name=""/>
        <dsp:cNvSpPr/>
      </dsp:nvSpPr>
      <dsp:spPr>
        <a:xfrm>
          <a:off x="25063" y="2316338"/>
          <a:ext cx="21383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/>
            <a:t>Praat hierover met elkaar.</a:t>
          </a:r>
          <a:endParaRPr lang="en-US" sz="1800" kern="1200"/>
        </a:p>
      </dsp:txBody>
      <dsp:txXfrm>
        <a:off x="25063" y="2316338"/>
        <a:ext cx="2138350" cy="720000"/>
      </dsp:txXfrm>
    </dsp:sp>
    <dsp:sp modelId="{9E7245EB-89A7-4D3E-8C07-E0D627530071}">
      <dsp:nvSpPr>
        <dsp:cNvPr id="0" name=""/>
        <dsp:cNvSpPr/>
      </dsp:nvSpPr>
      <dsp:spPr>
        <a:xfrm>
          <a:off x="3125671" y="1057143"/>
          <a:ext cx="962257" cy="96225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E85068-7001-4C72-9E4F-202D02719BE9}">
      <dsp:nvSpPr>
        <dsp:cNvPr id="0" name=""/>
        <dsp:cNvSpPr/>
      </dsp:nvSpPr>
      <dsp:spPr>
        <a:xfrm>
          <a:off x="2537625" y="2316338"/>
          <a:ext cx="21383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/>
            <a:t>Schrijf jullie ideeën op het wisbordje.</a:t>
          </a:r>
          <a:endParaRPr lang="en-US" sz="1800" kern="1200"/>
        </a:p>
      </dsp:txBody>
      <dsp:txXfrm>
        <a:off x="2537625" y="2316338"/>
        <a:ext cx="2138350" cy="720000"/>
      </dsp:txXfrm>
    </dsp:sp>
    <dsp:sp modelId="{2E2056C2-961B-4E3C-AF02-2F718D3527BB}">
      <dsp:nvSpPr>
        <dsp:cNvPr id="0" name=""/>
        <dsp:cNvSpPr/>
      </dsp:nvSpPr>
      <dsp:spPr>
        <a:xfrm>
          <a:off x="5638232" y="1057143"/>
          <a:ext cx="962257" cy="96225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F4E213-C7F7-4E0F-B24F-0F4E4F933B78}">
      <dsp:nvSpPr>
        <dsp:cNvPr id="0" name=""/>
        <dsp:cNvSpPr/>
      </dsp:nvSpPr>
      <dsp:spPr>
        <a:xfrm>
          <a:off x="5050186" y="2316338"/>
          <a:ext cx="21383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/>
            <a:t>Praat erover in de klas en wissel ideeën uit.</a:t>
          </a:r>
          <a:endParaRPr lang="en-US" sz="1800" kern="1200"/>
        </a:p>
      </dsp:txBody>
      <dsp:txXfrm>
        <a:off x="5050186" y="2316338"/>
        <a:ext cx="213835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5F6975-0705-40F1-8863-99B9FC7B843D}">
      <dsp:nvSpPr>
        <dsp:cNvPr id="0" name=""/>
        <dsp:cNvSpPr/>
      </dsp:nvSpPr>
      <dsp:spPr>
        <a:xfrm>
          <a:off x="0" y="626250"/>
          <a:ext cx="4971603" cy="6786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900" kern="1200"/>
            <a:t>Niet eerlijk</a:t>
          </a:r>
          <a:endParaRPr lang="en-US" sz="2900" kern="1200"/>
        </a:p>
      </dsp:txBody>
      <dsp:txXfrm>
        <a:off x="33127" y="659377"/>
        <a:ext cx="4905349" cy="612346"/>
      </dsp:txXfrm>
    </dsp:sp>
    <dsp:sp modelId="{2B51EC32-C9D7-4FE7-A0EA-9A7B2860B261}">
      <dsp:nvSpPr>
        <dsp:cNvPr id="0" name=""/>
        <dsp:cNvSpPr/>
      </dsp:nvSpPr>
      <dsp:spPr>
        <a:xfrm>
          <a:off x="0" y="1388370"/>
          <a:ext cx="4971603" cy="678600"/>
        </a:xfrm>
        <a:prstGeom prst="roundRect">
          <a:avLst/>
        </a:prstGeom>
        <a:gradFill rotWithShape="0">
          <a:gsLst>
            <a:gs pos="0">
              <a:schemeClr val="accent2">
                <a:hueOff val="-741071"/>
                <a:satOff val="3550"/>
                <a:lumOff val="3284"/>
                <a:alphaOff val="0"/>
                <a:tint val="96000"/>
                <a:lumMod val="100000"/>
              </a:schemeClr>
            </a:gs>
            <a:gs pos="78000">
              <a:schemeClr val="accent2">
                <a:hueOff val="-741071"/>
                <a:satOff val="3550"/>
                <a:lumOff val="3284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900" kern="1200"/>
            <a:t>Pesten doet pijn</a:t>
          </a:r>
          <a:endParaRPr lang="en-US" sz="2900" kern="1200"/>
        </a:p>
      </dsp:txBody>
      <dsp:txXfrm>
        <a:off x="33127" y="1421497"/>
        <a:ext cx="4905349" cy="612346"/>
      </dsp:txXfrm>
    </dsp:sp>
    <dsp:sp modelId="{0296D751-EA4C-4F94-A700-F6B6C5306E15}">
      <dsp:nvSpPr>
        <dsp:cNvPr id="0" name=""/>
        <dsp:cNvSpPr/>
      </dsp:nvSpPr>
      <dsp:spPr>
        <a:xfrm>
          <a:off x="0" y="2150490"/>
          <a:ext cx="4971603" cy="678600"/>
        </a:xfrm>
        <a:prstGeom prst="roundRect">
          <a:avLst/>
        </a:prstGeom>
        <a:gradFill rotWithShape="0">
          <a:gsLst>
            <a:gs pos="0">
              <a:schemeClr val="accent2">
                <a:hueOff val="-1482143"/>
                <a:satOff val="7100"/>
                <a:lumOff val="6569"/>
                <a:alphaOff val="0"/>
                <a:tint val="96000"/>
                <a:lumMod val="100000"/>
              </a:schemeClr>
            </a:gs>
            <a:gs pos="78000">
              <a:schemeClr val="accent2">
                <a:hueOff val="-1482143"/>
                <a:satOff val="7100"/>
                <a:lumOff val="656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900" kern="1200"/>
            <a:t>Blijft doorgaan</a:t>
          </a:r>
          <a:endParaRPr lang="en-US" sz="2900" kern="1200"/>
        </a:p>
      </dsp:txBody>
      <dsp:txXfrm>
        <a:off x="33127" y="2183617"/>
        <a:ext cx="4905349" cy="612346"/>
      </dsp:txXfrm>
    </dsp:sp>
    <dsp:sp modelId="{ABB6C64A-0BB4-4D69-A994-516572781B79}">
      <dsp:nvSpPr>
        <dsp:cNvPr id="0" name=""/>
        <dsp:cNvSpPr/>
      </dsp:nvSpPr>
      <dsp:spPr>
        <a:xfrm>
          <a:off x="0" y="2912610"/>
          <a:ext cx="4971603" cy="678600"/>
        </a:xfrm>
        <a:prstGeom prst="roundRect">
          <a:avLst/>
        </a:prstGeom>
        <a:gradFill rotWithShape="0">
          <a:gsLst>
            <a:gs pos="0">
              <a:schemeClr val="accent2">
                <a:hueOff val="-2223214"/>
                <a:satOff val="10650"/>
                <a:lumOff val="9853"/>
                <a:alphaOff val="0"/>
                <a:tint val="96000"/>
                <a:lumMod val="100000"/>
              </a:schemeClr>
            </a:gs>
            <a:gs pos="78000">
              <a:schemeClr val="accent2">
                <a:hueOff val="-2223214"/>
                <a:satOff val="10650"/>
                <a:lumOff val="9853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900" kern="1200"/>
            <a:t>Gebeurt steeds opnieuw</a:t>
          </a:r>
          <a:endParaRPr lang="en-US" sz="2900" kern="1200"/>
        </a:p>
      </dsp:txBody>
      <dsp:txXfrm>
        <a:off x="33127" y="2945737"/>
        <a:ext cx="4905349" cy="612346"/>
      </dsp:txXfrm>
    </dsp:sp>
    <dsp:sp modelId="{EE78A24F-B710-4874-AB97-F7F6444D8867}">
      <dsp:nvSpPr>
        <dsp:cNvPr id="0" name=""/>
        <dsp:cNvSpPr/>
      </dsp:nvSpPr>
      <dsp:spPr>
        <a:xfrm>
          <a:off x="0" y="3674730"/>
          <a:ext cx="4971603" cy="678600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900" kern="1200"/>
            <a:t>De pester weet wat hij doet</a:t>
          </a:r>
          <a:endParaRPr lang="en-US" sz="2900" kern="1200"/>
        </a:p>
      </dsp:txBody>
      <dsp:txXfrm>
        <a:off x="33127" y="3707857"/>
        <a:ext cx="4905349" cy="61234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4C4CBA-425D-47FC-8929-51CF3DD75EE2}">
      <dsp:nvSpPr>
        <dsp:cNvPr id="0" name=""/>
        <dsp:cNvSpPr/>
      </dsp:nvSpPr>
      <dsp:spPr>
        <a:xfrm>
          <a:off x="613109" y="1057143"/>
          <a:ext cx="962257" cy="96225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7F4B50-3302-447B-A2CB-59CA58626EAD}">
      <dsp:nvSpPr>
        <dsp:cNvPr id="0" name=""/>
        <dsp:cNvSpPr/>
      </dsp:nvSpPr>
      <dsp:spPr>
        <a:xfrm>
          <a:off x="25063" y="2316338"/>
          <a:ext cx="21383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/>
            <a:t>Praat hierover met elkaar.</a:t>
          </a:r>
          <a:endParaRPr lang="en-US" sz="1800" kern="1200"/>
        </a:p>
      </dsp:txBody>
      <dsp:txXfrm>
        <a:off x="25063" y="2316338"/>
        <a:ext cx="2138350" cy="720000"/>
      </dsp:txXfrm>
    </dsp:sp>
    <dsp:sp modelId="{9E7245EB-89A7-4D3E-8C07-E0D627530071}">
      <dsp:nvSpPr>
        <dsp:cNvPr id="0" name=""/>
        <dsp:cNvSpPr/>
      </dsp:nvSpPr>
      <dsp:spPr>
        <a:xfrm>
          <a:off x="3125671" y="1057143"/>
          <a:ext cx="962257" cy="96225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E85068-7001-4C72-9E4F-202D02719BE9}">
      <dsp:nvSpPr>
        <dsp:cNvPr id="0" name=""/>
        <dsp:cNvSpPr/>
      </dsp:nvSpPr>
      <dsp:spPr>
        <a:xfrm>
          <a:off x="2537625" y="2316338"/>
          <a:ext cx="21383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/>
            <a:t>Schrijf jullie ideeën op het wisbordje.</a:t>
          </a:r>
          <a:endParaRPr lang="en-US" sz="1800" kern="1200"/>
        </a:p>
      </dsp:txBody>
      <dsp:txXfrm>
        <a:off x="2537625" y="2316338"/>
        <a:ext cx="2138350" cy="720000"/>
      </dsp:txXfrm>
    </dsp:sp>
    <dsp:sp modelId="{2E2056C2-961B-4E3C-AF02-2F718D3527BB}">
      <dsp:nvSpPr>
        <dsp:cNvPr id="0" name=""/>
        <dsp:cNvSpPr/>
      </dsp:nvSpPr>
      <dsp:spPr>
        <a:xfrm>
          <a:off x="5638232" y="1057143"/>
          <a:ext cx="962257" cy="96225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F4E213-C7F7-4E0F-B24F-0F4E4F933B78}">
      <dsp:nvSpPr>
        <dsp:cNvPr id="0" name=""/>
        <dsp:cNvSpPr/>
      </dsp:nvSpPr>
      <dsp:spPr>
        <a:xfrm>
          <a:off x="5050186" y="2316338"/>
          <a:ext cx="21383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/>
            <a:t>Praat erover in de klas en wissel ideeën uit.</a:t>
          </a:r>
          <a:endParaRPr lang="en-US" sz="1800" kern="1200"/>
        </a:p>
      </dsp:txBody>
      <dsp:txXfrm>
        <a:off x="5050186" y="2316338"/>
        <a:ext cx="213835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01207A70-9F18-4275-B123-293AA84C919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2113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C61B1486-8F9E-4854-ACAF-EC82A498AA3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3813" y="0"/>
            <a:ext cx="2932112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66A30D63-A7C1-49E7-A4FF-7065E9747E6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4188"/>
            <a:ext cx="2932113" cy="493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F059692B-15E2-4CA4-9BC6-EC3D78F4117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3813" y="9374188"/>
            <a:ext cx="2932112" cy="493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A73A7BD9-54A6-46F2-86C2-EB63F494D74D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806B86A2-2B23-4F13-85C0-2EE19DD5AA4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2113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528FAC51-CDAF-48FE-9367-7B3643333C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33813" y="0"/>
            <a:ext cx="2932112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6523635F-9984-411B-8219-48D4E1BFC2F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853778E2-F0B3-45F5-8CCA-85083E061B6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1700" y="4687888"/>
            <a:ext cx="4962525" cy="44402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BF27D71E-5D6C-48FB-A8AF-128BE7B88DF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4188"/>
            <a:ext cx="2932113" cy="493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8810651-FCA1-4A52-A9E2-7E0191E3EB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3813" y="9374188"/>
            <a:ext cx="2932112" cy="493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314013B6-C1DE-4D96-B32B-ABF9CA8D7826}" type="slidenum">
              <a:rPr lang="nl-NL" altLang="nl-NL"/>
              <a:pPr/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Times New Roma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19B33-0612-43C1-A5E2-30AA2B9EA5A3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769131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F25E-9AB5-4B51-A588-D6CA0A03B14C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54276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F25E-9AB5-4B51-A588-D6CA0A03B14C}" type="slidenum">
              <a:rPr lang="nl-NL" altLang="nl-NL" smtClean="0"/>
              <a:pPr/>
              <a:t>‹nr.›</a:t>
            </a:fld>
            <a:endParaRPr lang="nl-NL" altLang="nl-N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764108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F25E-9AB5-4B51-A588-D6CA0A03B14C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7421261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F25E-9AB5-4B51-A588-D6CA0A03B14C}" type="slidenum">
              <a:rPr lang="nl-NL" altLang="nl-NL" smtClean="0"/>
              <a:pPr/>
              <a:t>‹nr.›</a:t>
            </a:fld>
            <a:endParaRPr lang="nl-NL" altLang="nl-N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161294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CF25E-9AB5-4B51-A588-D6CA0A03B14C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712215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B101-47D1-411A-A29F-1BC68941A6EA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5110337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6FBB5-3E04-4567-A798-868C5CC6C03F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773900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54700-3B6F-4343-B80B-30D14B56F567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45902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BB0A2-0C94-49B4-B146-0F0762F18601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815799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0DFD8-6D91-4472-8FC7-BCA42F258F15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309899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4BB2F-F15A-41D5-BE9D-AEF435862EF0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352026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9D22-7075-471A-BECB-3D3444F2CF54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899990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F5ADC-CA0D-4C5F-B3A8-0CBD6EDA0114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30595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F9DA4-3EE8-41E1-B617-22EADEFF4F73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061773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577EA-5923-4F83-B397-032BD191F9A4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846669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BACF25E-9AB5-4B51-A588-D6CA0A03B14C}" type="slidenum">
              <a:rPr lang="nl-NL" altLang="nl-NL" smtClean="0"/>
              <a:pPr/>
              <a:t>‹nr.›</a:t>
            </a:fld>
            <a:endParaRPr lang="nl-NL" altLang="nl-NL"/>
          </a:p>
        </p:txBody>
      </p:sp>
      <p:pic>
        <p:nvPicPr>
          <p:cNvPr id="18" name="Picture 11">
            <a:extLst>
              <a:ext uri="{FF2B5EF4-FFF2-40B4-BE49-F238E27FC236}">
                <a16:creationId xmlns:a16="http://schemas.microsoft.com/office/drawing/2014/main" id="{01C3C81A-AD85-4915-BC6C-A7B0187ABC0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791200"/>
            <a:ext cx="26670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8">
            <a:extLst>
              <a:ext uri="{FF2B5EF4-FFF2-40B4-BE49-F238E27FC236}">
                <a16:creationId xmlns:a16="http://schemas.microsoft.com/office/drawing/2014/main" id="{7B48F7B2-C1D8-4700-BFA3-5A174240E4D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91200"/>
            <a:ext cx="8534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10">
            <a:extLst>
              <a:ext uri="{FF2B5EF4-FFF2-40B4-BE49-F238E27FC236}">
                <a16:creationId xmlns:a16="http://schemas.microsoft.com/office/drawing/2014/main" id="{B26D23F7-1920-4357-9AD8-4D393EB1FBD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5791200"/>
            <a:ext cx="649288" cy="77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419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1" name="Rectangle 71">
            <a:extLst>
              <a:ext uri="{FF2B5EF4-FFF2-40B4-BE49-F238E27FC236}">
                <a16:creationId xmlns:a16="http://schemas.microsoft.com/office/drawing/2014/main" id="{2783C067-F8BF-4755-B516-8A0CD74C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66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2" name="Isosceles Triangle 73">
            <a:extLst>
              <a:ext uri="{FF2B5EF4-FFF2-40B4-BE49-F238E27FC236}">
                <a16:creationId xmlns:a16="http://schemas.microsoft.com/office/drawing/2014/main" id="{2ED796EC-E7FF-46DB-B912-FB08BF12AA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03" name="Isosceles Triangle 75">
            <a:extLst>
              <a:ext uri="{FF2B5EF4-FFF2-40B4-BE49-F238E27FC236}">
                <a16:creationId xmlns:a16="http://schemas.microsoft.com/office/drawing/2014/main" id="{549A2DAB-B431-487D-95AD-BB0FECB49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03900" y="3818467"/>
            <a:ext cx="3337719" cy="3039533"/>
          </a:xfrm>
          <a:prstGeom prst="triangle">
            <a:avLst>
              <a:gd name="adj" fmla="val 100000"/>
            </a:avLst>
          </a:prstGeom>
          <a:solidFill>
            <a:schemeClr val="accent1">
              <a:alpha val="88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04" name="Rectangle 27">
            <a:extLst>
              <a:ext uri="{FF2B5EF4-FFF2-40B4-BE49-F238E27FC236}">
                <a16:creationId xmlns:a16="http://schemas.microsoft.com/office/drawing/2014/main" id="{0819F787-32B4-46A8-BC57-C6571BCEE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19230" y="0"/>
            <a:ext cx="1324770" cy="685800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C5ECDEE1-7093-418F-9CF5-24EEB115C1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600950" y="0"/>
            <a:ext cx="1295400" cy="6858000"/>
          </a:xfrm>
          <a:prstGeom prst="line">
            <a:avLst/>
          </a:prstGeom>
          <a:ln w="15875" cap="sq">
            <a:solidFill>
              <a:schemeClr val="accent2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045062AF-EB11-4651-BC4A-4DA21768D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568950" y="3681413"/>
            <a:ext cx="3572668" cy="3176587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99" name="Rectangle 3">
            <a:extLst>
              <a:ext uri="{FF2B5EF4-FFF2-40B4-BE49-F238E27FC236}">
                <a16:creationId xmlns:a16="http://schemas.microsoft.com/office/drawing/2014/main" id="{3797055F-78AE-4299-91C6-DE4B3F7CABE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130300" y="4050833"/>
            <a:ext cx="5825202" cy="1096899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nl-NL"/>
              <a:t>Wat doen wij op school tegen pestgedrag?</a:t>
            </a:r>
            <a:endParaRPr lang="en-US" altLang="nl-NL" dirty="0"/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1A31A037-3596-4335-AFDA-9FD4FE29F10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130300" y="1397000"/>
            <a:ext cx="5825202" cy="2653836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nl-NL" dirty="0"/>
              <a:t>De </a:t>
            </a:r>
            <a:r>
              <a:rPr lang="en-US" altLang="nl-NL" dirty="0" err="1"/>
              <a:t>Watermolen</a:t>
            </a:r>
            <a:endParaRPr lang="nl-NL" altLang="nl-N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17469687-D380-4482-82DF-8D029F308B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00126" y="609600"/>
            <a:ext cx="6447501" cy="1320800"/>
          </a:xfrm>
        </p:spPr>
        <p:txBody>
          <a:bodyPr>
            <a:normAutofit/>
          </a:bodyPr>
          <a:lstStyle/>
          <a:p>
            <a:r>
              <a:rPr lang="nl-NL" altLang="nl-NL" dirty="0">
                <a:cs typeface="Arial"/>
              </a:rPr>
              <a:t>3. De zorg coördinator helpt</a:t>
            </a:r>
          </a:p>
        </p:txBody>
      </p:sp>
      <p:sp>
        <p:nvSpPr>
          <p:cNvPr id="76" name="Isosceles Triangle 75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F5B31D63-34B6-489D-BE62-AA43C279DB5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00126" y="2160589"/>
            <a:ext cx="6447501" cy="3880773"/>
          </a:xfrm>
        </p:spPr>
        <p:txBody>
          <a:bodyPr>
            <a:normAutofit/>
          </a:bodyPr>
          <a:lstStyle/>
          <a:p>
            <a:r>
              <a:rPr lang="nl-NL" altLang="nl-NL" dirty="0"/>
              <a:t>De zorg coördinator praat met iedereen die er wat mee te maken heeft.</a:t>
            </a:r>
          </a:p>
          <a:p>
            <a:r>
              <a:rPr lang="nl-NL" altLang="nl-NL" dirty="0"/>
              <a:t>Samen met de ouders van de </a:t>
            </a:r>
            <a:r>
              <a:rPr lang="nl-NL" altLang="nl-NL" dirty="0" err="1"/>
              <a:t>pester</a:t>
            </a:r>
            <a:r>
              <a:rPr lang="nl-NL" altLang="nl-NL" dirty="0"/>
              <a:t> en gepeste kind wordt naar een oplossing gezocht. Ouders worden betrokken bij het plan van aanpak.</a:t>
            </a:r>
          </a:p>
          <a:p>
            <a:pPr eaLnBrk="1" hangingPunct="1"/>
            <a:r>
              <a:rPr lang="nl-NL" altLang="nl-NL" dirty="0">
                <a:cs typeface="Arial" panose="020B0604020202020204" pitchFamily="34" charset="0"/>
              </a:rPr>
              <a:t>Je kunt het goedmaken door heel duidelijk te maken dat je spijt hebt </a:t>
            </a:r>
            <a:r>
              <a:rPr lang="nl-NL" altLang="nl-NL" dirty="0"/>
              <a:t>en te helpen om de gepeste zich weer goed te laten voelen.  </a:t>
            </a:r>
            <a:endParaRPr lang="nl-NL" altLang="nl-NL" dirty="0">
              <a:cs typeface="Arial" panose="020B0604020202020204" pitchFamily="34" charset="0"/>
            </a:endParaRPr>
          </a:p>
          <a:p>
            <a:pPr eaLnBrk="1" hangingPunct="1"/>
            <a:r>
              <a:rPr lang="nl-NL" altLang="nl-NL" dirty="0">
                <a:cs typeface="Arial" panose="020B0604020202020204" pitchFamily="34" charset="0"/>
              </a:rPr>
              <a:t>Bij ernstige gevallen wordt de directeur erbij betrokken. </a:t>
            </a:r>
          </a:p>
        </p:txBody>
      </p:sp>
      <p:sp>
        <p:nvSpPr>
          <p:cNvPr id="78" name="Isosceles Triangle 77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807450" y="4013200"/>
            <a:ext cx="336550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220" name="Text Box 16">
            <a:extLst>
              <a:ext uri="{FF2B5EF4-FFF2-40B4-BE49-F238E27FC236}">
                <a16:creationId xmlns:a16="http://schemas.microsoft.com/office/drawing/2014/main" id="{52E36A54-27CE-4611-9879-E85D91EE4E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5725" y="12604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CC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339933"/>
              </a:buClr>
              <a:buChar char="•"/>
              <a:defRPr sz="2800">
                <a:solidFill>
                  <a:srgbClr val="339933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2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CAE4D397-E752-47D2-9C38-F318954BB4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00126" y="609600"/>
            <a:ext cx="6447501" cy="1320800"/>
          </a:xfrm>
        </p:spPr>
        <p:txBody>
          <a:bodyPr>
            <a:normAutofit/>
          </a:bodyPr>
          <a:lstStyle/>
          <a:p>
            <a:pPr eaLnBrk="1" hangingPunct="1"/>
            <a:r>
              <a:rPr lang="nl-NL" altLang="nl-NL">
                <a:cs typeface="Arial" panose="020B0604020202020204" pitchFamily="34" charset="0"/>
              </a:rPr>
              <a:t>4. Als niets helpt?</a:t>
            </a:r>
            <a:endParaRPr lang="nl-NL" altLang="nl-NL"/>
          </a:p>
        </p:txBody>
      </p:sp>
      <p:sp>
        <p:nvSpPr>
          <p:cNvPr id="76" name="Isosceles Triangle 75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1846D956-323F-420F-A793-79F941888C4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00126" y="2160589"/>
            <a:ext cx="6447501" cy="3880773"/>
          </a:xfrm>
        </p:spPr>
        <p:txBody>
          <a:bodyPr>
            <a:normAutofit/>
          </a:bodyPr>
          <a:lstStyle/>
          <a:p>
            <a:pPr eaLnBrk="1" hangingPunct="1"/>
            <a:r>
              <a:rPr lang="nl-NL" altLang="nl-NL">
                <a:cs typeface="Arial" panose="020B0604020202020204" pitchFamily="34" charset="0"/>
              </a:rPr>
              <a:t>Dan praten je ouders met de directeur en/ of de contactpersoon van de school.</a:t>
            </a:r>
          </a:p>
        </p:txBody>
      </p:sp>
      <p:sp>
        <p:nvSpPr>
          <p:cNvPr id="78" name="Isosceles Triangle 77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807450" y="4013200"/>
            <a:ext cx="336550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44" name="Text Box 16">
            <a:extLst>
              <a:ext uri="{FF2B5EF4-FFF2-40B4-BE49-F238E27FC236}">
                <a16:creationId xmlns:a16="http://schemas.microsoft.com/office/drawing/2014/main" id="{AFC359C7-AC6E-439C-B9D0-EB2AC0EDC7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5725" y="12604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CC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339933"/>
              </a:buClr>
              <a:buChar char="•"/>
              <a:defRPr sz="2800">
                <a:solidFill>
                  <a:srgbClr val="339933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2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8" name="Afbeelding 7" descr="De bronafbeelding bekijken">
            <a:extLst>
              <a:ext uri="{FF2B5EF4-FFF2-40B4-BE49-F238E27FC236}">
                <a16:creationId xmlns:a16="http://schemas.microsoft.com/office/drawing/2014/main" id="{3965D1DB-8A4F-42DD-B7DE-CEACE108D4C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4532" y="2160589"/>
            <a:ext cx="1266190" cy="1123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CAE4D397-E752-47D2-9C38-F318954BB4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00126" y="609600"/>
            <a:ext cx="6447501" cy="1320800"/>
          </a:xfrm>
        </p:spPr>
        <p:txBody>
          <a:bodyPr>
            <a:normAutofit/>
          </a:bodyPr>
          <a:lstStyle/>
          <a:p>
            <a:pPr eaLnBrk="1" hangingPunct="1"/>
            <a:r>
              <a:rPr lang="nl-NL" altLang="nl-NL" dirty="0">
                <a:cs typeface="Arial" panose="020B0604020202020204" pitchFamily="34" charset="0"/>
              </a:rPr>
              <a:t>5. Je ouders helpen ook!</a:t>
            </a:r>
            <a:endParaRPr lang="nl-NL" altLang="nl-NL" dirty="0"/>
          </a:p>
        </p:txBody>
      </p:sp>
      <p:sp>
        <p:nvSpPr>
          <p:cNvPr id="76" name="Isosceles Triangle 75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1846D956-323F-420F-A793-79F941888C4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00126" y="2160589"/>
            <a:ext cx="6447501" cy="3880773"/>
          </a:xfrm>
        </p:spPr>
        <p:txBody>
          <a:bodyPr>
            <a:normAutofit/>
          </a:bodyPr>
          <a:lstStyle/>
          <a:p>
            <a:pPr eaLnBrk="1" hangingPunct="1"/>
            <a:r>
              <a:rPr lang="nl-NL" altLang="nl-NL" dirty="0">
                <a:cs typeface="Arial" panose="020B0604020202020204" pitchFamily="34" charset="0"/>
              </a:rPr>
              <a:t>Je ouders worden op school uitgenodigd om te praten over de pest-situatie.</a:t>
            </a:r>
          </a:p>
          <a:p>
            <a:r>
              <a:rPr lang="nl-NL" altLang="nl-NL" dirty="0">
                <a:cs typeface="Arial" panose="020B0604020202020204" pitchFamily="34" charset="0"/>
              </a:rPr>
              <a:t>Als je gepest wordt, kun je hier met je ouders over praten. Ze kunnen je helpen met het zoeken van hulp zodat het pesten stopt.</a:t>
            </a:r>
          </a:p>
          <a:p>
            <a:r>
              <a:rPr lang="nl-NL" altLang="nl-NL" dirty="0">
                <a:cs typeface="Arial" panose="020B0604020202020204" pitchFamily="34" charset="0"/>
              </a:rPr>
              <a:t>Als je pest, moeten je ouders dit weten. Samen denken we na hoe we dit kunnen stoppen.</a:t>
            </a:r>
          </a:p>
          <a:p>
            <a:pPr marL="0" indent="0" eaLnBrk="1" hangingPunct="1">
              <a:buNone/>
            </a:pPr>
            <a:r>
              <a:rPr lang="nl-NL" altLang="nl-NL" dirty="0">
                <a:cs typeface="Arial" panose="020B0604020202020204" pitchFamily="34" charset="0"/>
              </a:rPr>
              <a:t> </a:t>
            </a:r>
          </a:p>
        </p:txBody>
      </p:sp>
      <p:sp>
        <p:nvSpPr>
          <p:cNvPr id="78" name="Isosceles Triangle 77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807450" y="4013200"/>
            <a:ext cx="336550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44" name="Text Box 16">
            <a:extLst>
              <a:ext uri="{FF2B5EF4-FFF2-40B4-BE49-F238E27FC236}">
                <a16:creationId xmlns:a16="http://schemas.microsoft.com/office/drawing/2014/main" id="{AFC359C7-AC6E-439C-B9D0-EB2AC0EDC7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5725" y="12604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CC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339933"/>
              </a:buClr>
              <a:buChar char="•"/>
              <a:defRPr sz="2800">
                <a:solidFill>
                  <a:srgbClr val="339933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2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8" name="Afbeelding 7" descr="De bronafbeelding bekijken">
            <a:extLst>
              <a:ext uri="{FF2B5EF4-FFF2-40B4-BE49-F238E27FC236}">
                <a16:creationId xmlns:a16="http://schemas.microsoft.com/office/drawing/2014/main" id="{3965D1DB-8A4F-42DD-B7DE-CEACE108D4C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0131" y="1343951"/>
            <a:ext cx="1266190" cy="11239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5247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8CBAF3C-BD8D-4232-91E3-E5AD74E31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199" y="609600"/>
            <a:ext cx="7648121" cy="109945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nl-NL" dirty="0"/>
              <a:t>Wat is pesten?</a:t>
            </a:r>
            <a:br>
              <a:rPr lang="nl-NL" dirty="0"/>
            </a:br>
            <a:r>
              <a:rPr lang="nl-NL" dirty="0"/>
              <a:t>Wat is plagen?</a:t>
            </a:r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807450" y="4013200"/>
            <a:ext cx="336550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FAF9C9A5-EE97-462D-A5C5-2C9F56E889F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65199" y="1948543"/>
          <a:ext cx="7213600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0693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Titel 1">
            <a:extLst>
              <a:ext uri="{FF2B5EF4-FFF2-40B4-BE49-F238E27FC236}">
                <a16:creationId xmlns:a16="http://schemas.microsoft.com/office/drawing/2014/main" id="{4006E7DD-A440-4115-97A9-B6F03B2BD4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9360" y="1382486"/>
            <a:ext cx="2660686" cy="4093028"/>
          </a:xfrm>
        </p:spPr>
        <p:txBody>
          <a:bodyPr anchor="ctr">
            <a:normAutofit/>
          </a:bodyPr>
          <a:lstStyle/>
          <a:p>
            <a:r>
              <a:rPr lang="nl-NL" altLang="nl-NL" sz="3800"/>
              <a:t>Wat is pesten?</a:t>
            </a:r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96950" y="-8467"/>
            <a:ext cx="3575050" cy="6866467"/>
            <a:chOff x="7425267" y="-8467"/>
            <a:chExt cx="4766733" cy="6866467"/>
          </a:xfrm>
        </p:grpSpPr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0" name="Isosceles Triangle 79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1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2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3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4" name="Isosceles Triangle 83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86" name="Rectangle 85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3289" y="0"/>
            <a:ext cx="466071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125" name="Tijdelijke aanduiding voor inhoud 2">
            <a:extLst>
              <a:ext uri="{FF2B5EF4-FFF2-40B4-BE49-F238E27FC236}">
                <a16:creationId xmlns:a16="http://schemas.microsoft.com/office/drawing/2014/main" id="{EF7CE6F4-4FF9-4BAD-8674-B9DF93CA2B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6066525"/>
              </p:ext>
            </p:extLst>
          </p:nvPr>
        </p:nvGraphicFramePr>
        <p:xfrm>
          <a:off x="3687414" y="944563"/>
          <a:ext cx="4971603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0986A8F-E62C-40CB-9974-9AFAD6286F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/>
              <a:t>5 Stappen</a:t>
            </a:r>
            <a:endParaRPr lang="nl-NL" altLang="nl-NL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55B8194-117F-48F2-9DF2-62BC84B95FA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73100" y="1916113"/>
            <a:ext cx="7772400" cy="457200"/>
          </a:xfrm>
        </p:spPr>
        <p:txBody>
          <a:bodyPr/>
          <a:lstStyle/>
          <a:p>
            <a:pPr marL="457200" indent="-457200" eaLnBrk="1" hangingPunct="1">
              <a:buFontTx/>
              <a:buAutoNum type="arabicPeriod"/>
            </a:pPr>
            <a:r>
              <a:rPr lang="nl-NL" altLang="nl-NL" sz="2400">
                <a:solidFill>
                  <a:schemeClr val="accent2"/>
                </a:solidFill>
                <a:cs typeface="Arial" panose="020B0604020202020204" pitchFamily="34" charset="0"/>
              </a:rPr>
              <a:t>Afspraken met de groep</a:t>
            </a:r>
          </a:p>
        </p:txBody>
      </p:sp>
      <p:sp>
        <p:nvSpPr>
          <p:cNvPr id="6148" name="Text Box 16">
            <a:extLst>
              <a:ext uri="{FF2B5EF4-FFF2-40B4-BE49-F238E27FC236}">
                <a16:creationId xmlns:a16="http://schemas.microsoft.com/office/drawing/2014/main" id="{849B0C8A-40B0-4FA6-9BB4-711119B1BB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5725" y="12604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CC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339933"/>
              </a:buClr>
              <a:buChar char="•"/>
              <a:defRPr sz="2800">
                <a:solidFill>
                  <a:srgbClr val="339933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2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84" name="Rectangle 20">
            <a:extLst>
              <a:ext uri="{FF2B5EF4-FFF2-40B4-BE49-F238E27FC236}">
                <a16:creationId xmlns:a16="http://schemas.microsoft.com/office/drawing/2014/main" id="{9FEC43E6-F514-4DE3-AACE-621F8D2C5F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513" y="2595563"/>
            <a:ext cx="77724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lIns="91440" tIns="45720" rIns="91440" bIns="45720" anchor="t"/>
          <a:lstStyle/>
          <a:p>
            <a:pPr marL="457200" indent="-457200">
              <a:spcBef>
                <a:spcPct val="20000"/>
              </a:spcBef>
              <a:buFont typeface="+mj-lt"/>
              <a:buAutoNum type="arabicPeriod" startAt="2"/>
              <a:defRPr/>
            </a:pPr>
            <a:r>
              <a:rPr lang="en-US" sz="2400" dirty="0" err="1">
                <a:solidFill>
                  <a:schemeClr val="accent2"/>
                </a:solidFill>
                <a:latin typeface="Arial"/>
                <a:cs typeface="Arial"/>
              </a:rPr>
              <a:t>Leerkracht</a:t>
            </a:r>
            <a:r>
              <a:rPr lang="en-US" sz="2400" dirty="0">
                <a:solidFill>
                  <a:schemeClr val="accent2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chemeClr val="accent2"/>
                </a:solidFill>
                <a:latin typeface="Arial"/>
                <a:cs typeface="Arial"/>
              </a:rPr>
              <a:t>helpt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  <a:defRPr/>
            </a:pPr>
            <a:endParaRPr lang="nl-NL" sz="1200" dirty="0">
              <a:latin typeface="Arial" charset="0"/>
              <a:cs typeface="Arial" charset="0"/>
            </a:endParaRPr>
          </a:p>
        </p:txBody>
      </p:sp>
      <p:sp>
        <p:nvSpPr>
          <p:cNvPr id="11285" name="Rectangle 21">
            <a:extLst>
              <a:ext uri="{FF2B5EF4-FFF2-40B4-BE49-F238E27FC236}">
                <a16:creationId xmlns:a16="http://schemas.microsoft.com/office/drawing/2014/main" id="{730904DE-10B9-46D2-926D-B9E6AB2621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513" y="3357563"/>
            <a:ext cx="77724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marL="457200" indent="-457200" eaLnBrk="1" hangingPunct="1">
              <a:spcBef>
                <a:spcPct val="20000"/>
              </a:spcBef>
              <a:buFont typeface="+mj-lt"/>
              <a:buAutoNum type="arabicPeriod" startAt="3"/>
              <a:defRPr/>
            </a:pPr>
            <a:r>
              <a:rPr lang="nl-NL" sz="2400" dirty="0">
                <a:solidFill>
                  <a:schemeClr val="accent2"/>
                </a:solidFill>
                <a:latin typeface="Arial" charset="0"/>
                <a:cs typeface="Arial" charset="0"/>
              </a:rPr>
              <a:t>De zorg coördinator helpt</a:t>
            </a:r>
            <a:endParaRPr lang="en-US" sz="2400" dirty="0">
              <a:solidFill>
                <a:schemeClr val="accent2"/>
              </a:solidFill>
              <a:latin typeface="Arial" charset="0"/>
              <a:cs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  <a:defRPr/>
            </a:pPr>
            <a:endParaRPr lang="nl-NL" sz="2400" dirty="0">
              <a:latin typeface="Arial" charset="0"/>
              <a:cs typeface="Arial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8640D0B6-1787-441A-A78B-0AD5AA0E95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513" y="406400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rgbClr val="0033CC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339933"/>
              </a:buClr>
              <a:buChar char="•"/>
              <a:defRPr sz="2800">
                <a:solidFill>
                  <a:srgbClr val="339933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buFontTx/>
              <a:buAutoNum type="arabicPeriod" startAt="4"/>
            </a:pPr>
            <a:r>
              <a:rPr lang="nl-NL" altLang="nl-NL" sz="2400" dirty="0">
                <a:solidFill>
                  <a:schemeClr val="accent2"/>
                </a:solidFill>
                <a:cs typeface="Arial" panose="020B0604020202020204" pitchFamily="34" charset="0"/>
              </a:rPr>
              <a:t>De directeur helpt </a:t>
            </a:r>
          </a:p>
          <a:p>
            <a:pPr eaLnBrk="1" hangingPunct="1">
              <a:buFontTx/>
              <a:buAutoNum type="arabicPeriod" startAt="4"/>
            </a:pPr>
            <a:endParaRPr lang="nl-NL" altLang="nl-NL" sz="2400" dirty="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9" name="Rectangle 19">
            <a:extLst>
              <a:ext uri="{FF2B5EF4-FFF2-40B4-BE49-F238E27FC236}">
                <a16:creationId xmlns:a16="http://schemas.microsoft.com/office/drawing/2014/main" id="{26BCC995-5A04-4AA4-9155-8CA837438B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513" y="4686300"/>
            <a:ext cx="7772400" cy="533400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marL="457200" indent="-457200" eaLnBrk="1" hangingPunct="1">
              <a:spcBef>
                <a:spcPct val="20000"/>
              </a:spcBef>
              <a:buFont typeface="+mj-lt"/>
              <a:buAutoNum type="arabicPeriod" startAt="5"/>
              <a:defRPr/>
            </a:pPr>
            <a:r>
              <a:rPr lang="en-US" sz="2400" dirty="0">
                <a:solidFill>
                  <a:schemeClr val="accent2"/>
                </a:solidFill>
                <a:latin typeface="Arial" charset="0"/>
                <a:cs typeface="Arial" charset="0"/>
              </a:rPr>
              <a:t>Je </a:t>
            </a:r>
            <a:r>
              <a:rPr lang="en-US" sz="2400" dirty="0" err="1">
                <a:solidFill>
                  <a:schemeClr val="accent2"/>
                </a:solidFill>
                <a:latin typeface="Arial" charset="0"/>
                <a:cs typeface="Arial" charset="0"/>
              </a:rPr>
              <a:t>ouders</a:t>
            </a:r>
            <a:r>
              <a:rPr lang="en-US" sz="2400" dirty="0">
                <a:solidFill>
                  <a:schemeClr val="accent2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2"/>
                </a:solidFill>
                <a:latin typeface="Arial" charset="0"/>
                <a:cs typeface="Arial" charset="0"/>
              </a:rPr>
              <a:t>helpen</a:t>
            </a:r>
            <a:r>
              <a:rPr lang="en-US" sz="2400" dirty="0">
                <a:solidFill>
                  <a:schemeClr val="accent2"/>
                </a:solidFill>
                <a:latin typeface="Arial" charset="0"/>
                <a:cs typeface="Arial" charset="0"/>
              </a:rPr>
              <a:t> en </a:t>
            </a:r>
            <a:r>
              <a:rPr lang="en-US" sz="2400" dirty="0" err="1">
                <a:solidFill>
                  <a:schemeClr val="accent2"/>
                </a:solidFill>
                <a:latin typeface="Arial" charset="0"/>
                <a:cs typeface="Arial" charset="0"/>
              </a:rPr>
              <a:t>denken</a:t>
            </a:r>
            <a:r>
              <a:rPr lang="en-US" sz="2400" dirty="0">
                <a:solidFill>
                  <a:schemeClr val="accent2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chemeClr val="accent2"/>
                </a:solidFill>
                <a:latin typeface="Arial" charset="0"/>
                <a:cs typeface="Arial" charset="0"/>
              </a:rPr>
              <a:t>ook</a:t>
            </a:r>
            <a:r>
              <a:rPr lang="en-US" sz="2400" dirty="0">
                <a:solidFill>
                  <a:schemeClr val="accent2"/>
                </a:solidFill>
                <a:latin typeface="Arial" charset="0"/>
                <a:cs typeface="Arial" charset="0"/>
              </a:rPr>
              <a:t> mee!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  <a:defRPr/>
            </a:pPr>
            <a:endParaRPr lang="nl-NL" sz="12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  <p:bldP spid="11284" grpId="0"/>
      <p:bldP spid="11285" grpId="0"/>
      <p:bldP spid="8" grpId="0" build="p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B4FE3B-C7B7-4E28-9136-0ACFA74E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Gedrag- wat willen we wel zien? (en wat niet)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021B3A5-116E-48C0-ACA0-4FD5FFAEC46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/>
              <a:t>Op onze school: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Spreken we elkaar op een fijne manier aan.</a:t>
            </a:r>
          </a:p>
          <a:p>
            <a:pPr marL="0" indent="0">
              <a:buNone/>
            </a:pPr>
            <a:r>
              <a:rPr lang="nl-NL" dirty="0"/>
              <a:t>Houden we onze handen en voeten bij onszelf als we ruzie hebben.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1165CF1-5C31-49B8-AA40-131CC7FDEC8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/>
              <a:t>Op onze school is er </a:t>
            </a:r>
            <a:r>
              <a:rPr lang="nl-NL"/>
              <a:t>geen sprake van:</a:t>
            </a:r>
            <a:endParaRPr lang="nl-NL" dirty="0"/>
          </a:p>
          <a:p>
            <a:endParaRPr lang="nl-NL" dirty="0"/>
          </a:p>
          <a:p>
            <a:r>
              <a:rPr lang="nl-NL" dirty="0"/>
              <a:t>Schelden </a:t>
            </a:r>
          </a:p>
          <a:p>
            <a:r>
              <a:rPr lang="nl-NL" dirty="0"/>
              <a:t>Schoppen</a:t>
            </a:r>
          </a:p>
          <a:p>
            <a:r>
              <a:rPr lang="nl-NL" dirty="0"/>
              <a:t>Slaan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63243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40C67E47-63DC-4CFE-ABDD-A001F4C4D8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0" y="609600"/>
            <a:ext cx="6447501" cy="1320800"/>
          </a:xfrm>
        </p:spPr>
        <p:txBody>
          <a:bodyPr anchor="t">
            <a:normAutofit/>
          </a:bodyPr>
          <a:lstStyle/>
          <a:p>
            <a:pPr eaLnBrk="1" hangingPunct="1"/>
            <a:r>
              <a:rPr lang="nl-NL" altLang="nl-NL">
                <a:cs typeface="Arial" panose="020B0604020202020204" pitchFamily="34" charset="0"/>
              </a:rPr>
              <a:t>1. Afspraken met de groep</a:t>
            </a:r>
            <a:endParaRPr lang="nl-NL" altLang="nl-NL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3386A64-C8E2-4765-A09A-115E14BA55F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8000" y="2160589"/>
            <a:ext cx="2968012" cy="3749323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nl-NL" altLang="nl-NL" sz="1400">
                <a:cs typeface="Arial" panose="020B0604020202020204" pitchFamily="34" charset="0"/>
              </a:rPr>
              <a:t>Na iedere vakantie maken wij klassenregels over respect, grenzen, hoe we elkaar aanspreken en het gebruiken van geweld.</a:t>
            </a:r>
          </a:p>
          <a:p>
            <a:pPr eaLnBrk="1" hangingPunct="1">
              <a:lnSpc>
                <a:spcPct val="90000"/>
              </a:lnSpc>
            </a:pPr>
            <a:r>
              <a:rPr lang="nl-NL" altLang="nl-NL" sz="1400">
                <a:cs typeface="Arial" panose="020B0604020202020204" pitchFamily="34" charset="0"/>
              </a:rPr>
              <a:t>Geef aan als je iets niet wilt. Je zegt:</a:t>
            </a:r>
          </a:p>
          <a:p>
            <a:pPr lvl="1" eaLnBrk="1" hangingPunct="1">
              <a:lnSpc>
                <a:spcPct val="90000"/>
              </a:lnSpc>
            </a:pPr>
            <a:r>
              <a:rPr lang="nl-NL" altLang="nl-NL" sz="1400">
                <a:cs typeface="Arial" panose="020B0604020202020204" pitchFamily="34" charset="0"/>
              </a:rPr>
              <a:t>“Stop, houd op, ik wil het niet!”</a:t>
            </a:r>
          </a:p>
          <a:p>
            <a:pPr lvl="1" eaLnBrk="1" hangingPunct="1">
              <a:lnSpc>
                <a:spcPct val="90000"/>
              </a:lnSpc>
            </a:pPr>
            <a:r>
              <a:rPr lang="nl-NL" altLang="nl-NL" sz="1400">
                <a:cs typeface="Arial" panose="020B0604020202020204" pitchFamily="34" charset="0"/>
              </a:rPr>
              <a:t>“Wil je stoppen met …….?”</a:t>
            </a:r>
          </a:p>
          <a:p>
            <a:pPr lvl="1" eaLnBrk="1" hangingPunct="1">
              <a:lnSpc>
                <a:spcPct val="90000"/>
              </a:lnSpc>
            </a:pPr>
            <a:r>
              <a:rPr lang="nl-NL" altLang="nl-NL" sz="1400">
                <a:cs typeface="Arial" panose="020B0604020202020204" pitchFamily="34" charset="0"/>
              </a:rPr>
              <a:t>“Stop, heb je mij niet gehoord?”</a:t>
            </a:r>
          </a:p>
          <a:p>
            <a:pPr lvl="1" eaLnBrk="1" hangingPunct="1">
              <a:lnSpc>
                <a:spcPct val="90000"/>
              </a:lnSpc>
            </a:pPr>
            <a:r>
              <a:rPr lang="nl-NL" altLang="nl-NL" sz="1400">
                <a:cs typeface="Arial" panose="020B0604020202020204" pitchFamily="34" charset="0"/>
              </a:rPr>
              <a:t>“Als je niet ophoudt, ga ik naar mijn juf of meester”</a:t>
            </a:r>
          </a:p>
        </p:txBody>
      </p:sp>
      <p:pic>
        <p:nvPicPr>
          <p:cNvPr id="3" name="Afbeelding 2" descr="Afbeelding met tekening, spel&#10;&#10;Automatisch gegenereerde beschrijving">
            <a:extLst>
              <a:ext uri="{FF2B5EF4-FFF2-40B4-BE49-F238E27FC236}">
                <a16:creationId xmlns:a16="http://schemas.microsoft.com/office/drawing/2014/main" id="{A16A584B-2A61-4902-ADB9-58BFA39B26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0352" y="2159331"/>
            <a:ext cx="3153742" cy="3533980"/>
          </a:xfrm>
          <a:prstGeom prst="rect">
            <a:avLst/>
          </a:prstGeom>
        </p:spPr>
      </p:pic>
      <p:sp>
        <p:nvSpPr>
          <p:cNvPr id="7172" name="Text Box 16">
            <a:extLst>
              <a:ext uri="{FF2B5EF4-FFF2-40B4-BE49-F238E27FC236}">
                <a16:creationId xmlns:a16="http://schemas.microsoft.com/office/drawing/2014/main" id="{33713E42-0A86-4337-8834-9684F27571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5725" y="12604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CC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339933"/>
              </a:buClr>
              <a:buChar char="•"/>
              <a:defRPr sz="2800">
                <a:solidFill>
                  <a:srgbClr val="339933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2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9EA7EA7-74F5-4EE2-8E3D-1A10308259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9144001" cy="6866467"/>
            <a:chOff x="0" y="-8467"/>
            <a:chExt cx="12192000" cy="68664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5CE79B5-7EE4-424D-AD14-5DEFB61B85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96C926F-F999-44BA-8D86-9EAB51D650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248745E7-0AF0-48F9-8E58-2673FC5F4F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5">
              <a:extLst>
                <a:ext uri="{FF2B5EF4-FFF2-40B4-BE49-F238E27FC236}">
                  <a16:creationId xmlns:a16="http://schemas.microsoft.com/office/drawing/2014/main" id="{9715E81A-D2E0-4431-9370-4E4A9ECA7F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CEDB37A9-282D-4DDB-85AD-B2090A8253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7">
              <a:extLst>
                <a:ext uri="{FF2B5EF4-FFF2-40B4-BE49-F238E27FC236}">
                  <a16:creationId xmlns:a16="http://schemas.microsoft.com/office/drawing/2014/main" id="{533D5933-7F91-4F5E-BC31-42FD0E2D8D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8">
              <a:extLst>
                <a:ext uri="{FF2B5EF4-FFF2-40B4-BE49-F238E27FC236}">
                  <a16:creationId xmlns:a16="http://schemas.microsoft.com/office/drawing/2014/main" id="{37ADDF68-C9BE-46EA-83DE-2C07DD839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9">
              <a:extLst>
                <a:ext uri="{FF2B5EF4-FFF2-40B4-BE49-F238E27FC236}">
                  <a16:creationId xmlns:a16="http://schemas.microsoft.com/office/drawing/2014/main" id="{10D67396-BABD-48A8-A892-CCB5095FA4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626DA82A-72C2-4DF6-9CF0-0D1F6B96B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8EE6DC63-4380-4BE0-A68A-8F01162BD1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81353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E8D82967-31DF-46B8-B92B-6C9E30777D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600" y="816638"/>
            <a:ext cx="2525519" cy="52247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3600"/>
              <a:t>Ieder heeft zijn rol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BCDB7E2-B3E4-4C87-9644-72E900699A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90721" y="816638"/>
            <a:ext cx="3464779" cy="52247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457200" indent="-457200" algn="l">
              <a:buFont typeface="Wingdings 3" charset="2"/>
              <a:buChar char=""/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Pester</a:t>
            </a:r>
          </a:p>
          <a:p>
            <a:pPr marL="457200" indent="-457200" algn="l">
              <a:buFont typeface="Wingdings 3" charset="2"/>
              <a:buChar char=""/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Gespeste </a:t>
            </a:r>
          </a:p>
          <a:p>
            <a:pPr marL="457200" indent="-457200" algn="l">
              <a:buFont typeface="Wingdings 3" charset="2"/>
              <a:buChar char=""/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Meeloper (je doet mee, omdat je bang bent zelf slachtoffer te worden).</a:t>
            </a:r>
          </a:p>
          <a:p>
            <a:pPr marL="457200" indent="-457200" algn="l">
              <a:buFont typeface="Wingdings 3" charset="2"/>
              <a:buChar char=""/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Niets doen: je bent ook schuldig: dit is dus geen optie</a:t>
            </a:r>
          </a:p>
          <a:p>
            <a:pPr algn="l">
              <a:buFont typeface="Wingdings 3" charset="2"/>
              <a:buChar char=""/>
            </a:pPr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271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8CBAF3C-BD8D-4232-91E3-E5AD74E31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199" y="609600"/>
            <a:ext cx="7648121" cy="109945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nl-NL" dirty="0"/>
              <a:t>Niets doen is geen optie.</a:t>
            </a:r>
            <a:br>
              <a:rPr lang="nl-NL" dirty="0"/>
            </a:br>
            <a:r>
              <a:rPr lang="nl-NL" dirty="0"/>
              <a:t>Wat kun je wel doen?</a:t>
            </a:r>
            <a:endParaRPr lang="nl-NL"/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807450" y="4013200"/>
            <a:ext cx="336550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FAF9C9A5-EE97-462D-A5C5-2C9F56E889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2881491"/>
              </p:ext>
            </p:extLst>
          </p:nvPr>
        </p:nvGraphicFramePr>
        <p:xfrm>
          <a:off x="965199" y="1948543"/>
          <a:ext cx="7213600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87826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DB3D83D3-7105-4748-A473-DB8329881E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00126" y="609600"/>
            <a:ext cx="6447501" cy="1320800"/>
          </a:xfrm>
        </p:spPr>
        <p:txBody>
          <a:bodyPr>
            <a:normAutofit/>
          </a:bodyPr>
          <a:lstStyle/>
          <a:p>
            <a:pPr eaLnBrk="1" hangingPunct="1"/>
            <a:r>
              <a:rPr lang="nl-NL" altLang="nl-NL" dirty="0">
                <a:cs typeface="Arial" panose="020B0604020202020204" pitchFamily="34" charset="0"/>
              </a:rPr>
              <a:t>2. De leerkracht  helpt</a:t>
            </a:r>
            <a:endParaRPr lang="nl-NL" altLang="nl-NL" dirty="0"/>
          </a:p>
        </p:txBody>
      </p:sp>
      <p:sp>
        <p:nvSpPr>
          <p:cNvPr id="76" name="Isosceles Triangle 75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5596D4C-7DDD-4121-A0BA-618B683CE20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00126" y="2160589"/>
            <a:ext cx="6447501" cy="3880773"/>
          </a:xfrm>
        </p:spPr>
        <p:txBody>
          <a:bodyPr>
            <a:normAutofit lnSpcReduction="10000"/>
          </a:bodyPr>
          <a:lstStyle/>
          <a:p>
            <a:r>
              <a:rPr lang="nl-NL" altLang="nl-NL" dirty="0"/>
              <a:t>Praat met de leerkracht, je moet melden.</a:t>
            </a:r>
          </a:p>
          <a:p>
            <a:r>
              <a:rPr lang="nl-NL" altLang="nl-NL" dirty="0"/>
              <a:t>Praat met je ouders</a:t>
            </a:r>
          </a:p>
          <a:p>
            <a:r>
              <a:rPr lang="nl-NL" altLang="nl-NL" dirty="0"/>
              <a:t>De leerkracht praat met de </a:t>
            </a:r>
            <a:r>
              <a:rPr lang="nl-NL" altLang="nl-NL" dirty="0" err="1"/>
              <a:t>pester</a:t>
            </a:r>
            <a:r>
              <a:rPr lang="nl-NL" altLang="nl-NL" dirty="0"/>
              <a:t> over zijn/haar gedrag en vertelt wat de consequenties zijn (naar binnen – time out – in een andere klas werken).</a:t>
            </a:r>
          </a:p>
          <a:p>
            <a:r>
              <a:rPr lang="nl-NL" altLang="nl-NL" dirty="0"/>
              <a:t>De leerkracht praat met de gepeste over hoe je hier goed mee om kunt gaan.</a:t>
            </a:r>
          </a:p>
          <a:p>
            <a:r>
              <a:rPr lang="nl-NL" altLang="nl-NL" dirty="0"/>
              <a:t>De ouders van de </a:t>
            </a:r>
            <a:r>
              <a:rPr lang="nl-NL" altLang="nl-NL" dirty="0" err="1"/>
              <a:t>pester</a:t>
            </a:r>
            <a:r>
              <a:rPr lang="nl-NL" altLang="nl-NL" dirty="0"/>
              <a:t> en het gepeste kind wordt verteld wat er is gebeurd. Ouders worden uitgenodigd op school om in gesprek te gaan.</a:t>
            </a:r>
          </a:p>
          <a:p>
            <a:r>
              <a:rPr lang="nl-NL" altLang="nl-NL" dirty="0"/>
              <a:t>De pestsituatie wordt in de groep besproken.</a:t>
            </a:r>
          </a:p>
          <a:p>
            <a:r>
              <a:rPr lang="nl-NL" altLang="nl-NL" dirty="0"/>
              <a:t>De zorg coördinator wordt verteld wat er is gebeurd.</a:t>
            </a:r>
          </a:p>
          <a:p>
            <a:pPr eaLnBrk="1" hangingPunct="1"/>
            <a:endParaRPr lang="nl-NL" altLang="nl-NL" dirty="0">
              <a:cs typeface="Arial" panose="020B0604020202020204" pitchFamily="34" charset="0"/>
            </a:endParaRPr>
          </a:p>
        </p:txBody>
      </p:sp>
      <p:sp>
        <p:nvSpPr>
          <p:cNvPr id="78" name="Isosceles Triangle 77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807450" y="4013200"/>
            <a:ext cx="336550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196" name="Text Box 16">
            <a:extLst>
              <a:ext uri="{FF2B5EF4-FFF2-40B4-BE49-F238E27FC236}">
                <a16:creationId xmlns:a16="http://schemas.microsoft.com/office/drawing/2014/main" id="{76E3ED9D-1C6D-4C12-9652-466CB95520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5725" y="12604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CC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339933"/>
              </a:buClr>
              <a:buChar char="•"/>
              <a:defRPr sz="2800">
                <a:solidFill>
                  <a:srgbClr val="339933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2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8" name="Afbeelding 7" descr="De bronafbeelding bekijken">
            <a:extLst>
              <a:ext uri="{FF2B5EF4-FFF2-40B4-BE49-F238E27FC236}">
                <a16:creationId xmlns:a16="http://schemas.microsoft.com/office/drawing/2014/main" id="{39C870FA-AEE8-46F8-9061-219FE8B5945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5738" y="4348805"/>
            <a:ext cx="1190625" cy="1304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D6274941-7255-4F8B-AC1A-F2047DEE8BC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8113" y="2160589"/>
            <a:ext cx="1238250" cy="1238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42452519702744B547A7B8D3779DF2" ma:contentTypeVersion="13" ma:contentTypeDescription="Een nieuw document maken." ma:contentTypeScope="" ma:versionID="05e8dab6967f612f1f114a228cfb5651">
  <xsd:schema xmlns:xsd="http://www.w3.org/2001/XMLSchema" xmlns:xs="http://www.w3.org/2001/XMLSchema" xmlns:p="http://schemas.microsoft.com/office/2006/metadata/properties" xmlns:ns2="d1ed27f9-2f62-4875-b7a9-98c1d2f56852" xmlns:ns3="f5b1ff83-d33d-45e0-a204-2c40053e2afa" targetNamespace="http://schemas.microsoft.com/office/2006/metadata/properties" ma:root="true" ma:fieldsID="bfffe9e7329c3d23925261162167256c" ns2:_="" ns3:_="">
    <xsd:import namespace="d1ed27f9-2f62-4875-b7a9-98c1d2f56852"/>
    <xsd:import namespace="f5b1ff83-d33d-45e0-a204-2c40053e2af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ed27f9-2f62-4875-b7a9-98c1d2f568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b1ff83-d33d-45e0-a204-2c40053e2af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6CC1657-AE04-46AA-A98C-EA01A5B8511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9A6FCD6-27C2-4236-A3C2-CCE0EECE3CBF}">
  <ds:schemaRefs>
    <ds:schemaRef ds:uri="d1ed27f9-2f62-4875-b7a9-98c1d2f56852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terms/"/>
    <ds:schemaRef ds:uri="http://schemas.openxmlformats.org/package/2006/metadata/core-properties"/>
    <ds:schemaRef ds:uri="f5b1ff83-d33d-45e0-a204-2c40053e2afa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3777B60-A73A-49CC-AEDC-4C0B20A039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1ed27f9-2f62-4875-b7a9-98c1d2f56852"/>
    <ds:schemaRef ds:uri="f5b1ff83-d33d-45e0-a204-2c40053e2af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561</Words>
  <Application>Microsoft Office PowerPoint</Application>
  <PresentationFormat>Diavoorstelling (4:3)</PresentationFormat>
  <Paragraphs>64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7" baseType="lpstr">
      <vt:lpstr>Arial</vt:lpstr>
      <vt:lpstr>Times New Roman</vt:lpstr>
      <vt:lpstr>Trebuchet MS</vt:lpstr>
      <vt:lpstr>Wingdings 3</vt:lpstr>
      <vt:lpstr>Facet</vt:lpstr>
      <vt:lpstr>De Watermolen</vt:lpstr>
      <vt:lpstr>Wat is pesten? Wat is plagen?</vt:lpstr>
      <vt:lpstr>Wat is pesten?</vt:lpstr>
      <vt:lpstr>5 Stappen</vt:lpstr>
      <vt:lpstr>Gedrag- wat willen we wel zien? (en wat niet)</vt:lpstr>
      <vt:lpstr>1. Afspraken met de groep</vt:lpstr>
      <vt:lpstr>Ieder heeft zijn rol</vt:lpstr>
      <vt:lpstr>Niets doen is geen optie. Wat kun je wel doen?</vt:lpstr>
      <vt:lpstr>2. De leerkracht  helpt</vt:lpstr>
      <vt:lpstr>3. De zorg coördinator helpt</vt:lpstr>
      <vt:lpstr>4. Als niets helpt?</vt:lpstr>
      <vt:lpstr>5. Je ouders helpen ook!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Watermolen</dc:title>
  <dc:creator>Maaike Kerssens</dc:creator>
  <cp:lastModifiedBy>Femke de Waal</cp:lastModifiedBy>
  <cp:revision>8</cp:revision>
  <dcterms:created xsi:type="dcterms:W3CDTF">2020-09-08T10:10:44Z</dcterms:created>
  <dcterms:modified xsi:type="dcterms:W3CDTF">2022-03-22T13:34:37Z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0x0101004042452519702744B547A7B8D3779DF2</vt:lpwstr>
  </property>
</Properties>
</file>